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181063448648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64079454d4437"/>
  </p:sldMasterIdLst>
  <p:sldIdLst>
    <p:sldId xmlns:r="http://schemas.openxmlformats.org/officeDocument/2006/relationships" id="256" r:id="R3fd819317e0d4345"/>
    <p:sldId xmlns:r="http://schemas.openxmlformats.org/officeDocument/2006/relationships" id="257" r:id="R413a51ccdbfc45e1"/>
    <p:sldId xmlns:r="http://schemas.openxmlformats.org/officeDocument/2006/relationships" id="258" r:id="R0c72d9ecf4d94c92"/>
    <p:sldId xmlns:r="http://schemas.openxmlformats.org/officeDocument/2006/relationships" id="259" r:id="Rc39d515469af413b"/>
    <p:sldId xmlns:r="http://schemas.openxmlformats.org/officeDocument/2006/relationships" id="260" r:id="Rdb50cd3c9c0c41c2"/>
    <p:sldId xmlns:r="http://schemas.openxmlformats.org/officeDocument/2006/relationships" id="261" r:id="Rfc395fb46c87468d"/>
    <p:sldId xmlns:r="http://schemas.openxmlformats.org/officeDocument/2006/relationships" id="262" r:id="Ra66f6a0a802f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64079454d4437" /><Relationship Type="http://schemas.openxmlformats.org/officeDocument/2006/relationships/slide" Target="/ppt/slides/slide1.xml" Id="R3fd819317e0d4345" /><Relationship Type="http://schemas.openxmlformats.org/officeDocument/2006/relationships/slide" Target="/ppt/slides/slide2.xml" Id="R413a51ccdbfc45e1" /><Relationship Type="http://schemas.openxmlformats.org/officeDocument/2006/relationships/slide" Target="/ppt/slides/slide3.xml" Id="R0c72d9ecf4d94c92" /><Relationship Type="http://schemas.openxmlformats.org/officeDocument/2006/relationships/slide" Target="/ppt/slides/slide4.xml" Id="Rc39d515469af413b" /><Relationship Type="http://schemas.openxmlformats.org/officeDocument/2006/relationships/slide" Target="/ppt/slides/slide5.xml" Id="Rdb50cd3c9c0c41c2" /><Relationship Type="http://schemas.openxmlformats.org/officeDocument/2006/relationships/slide" Target="/ppt/slides/slide6.xml" Id="Rfc395fb46c87468d" /><Relationship Type="http://schemas.openxmlformats.org/officeDocument/2006/relationships/slide" Target="/ppt/slides/slide7.xml" Id="Ra66f6a0a802f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41d18a1eb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4b0403c174654" /><Relationship Type="http://schemas.openxmlformats.org/officeDocument/2006/relationships/theme" Target="/ppt/slideMasters/theme/theme1.xml" Id="Re5ee06540081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34b0403c17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ac890e55343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a072d92d2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799b5f9fb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44c1ecbf0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a52c1b6c5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62597f1647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b8fe861114e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PANORAMAS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PANORAMAS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FÆREVÅG ELFINN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897 941 422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PANORAMAS AS</a:t>
            </a:r>
          </a:p>
        </p:txBody>
      </p:sp>
    </p:spTree>
  </p:cSld>
  <p:clrMapOvr>
    <a:masterClrMapping xmlns:a="http://schemas.openxmlformats.org/drawingml/2006/main"/>
  </p:clrMapOvr>
</p:sld>
</file>