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c4c7dcbce42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2fd693b6a94bea"/>
  </p:sldMasterIdLst>
  <p:sldIdLst>
    <p:sldId xmlns:r="http://schemas.openxmlformats.org/officeDocument/2006/relationships" id="256" r:id="Rbffe456b39dd420d"/>
    <p:sldId xmlns:r="http://schemas.openxmlformats.org/officeDocument/2006/relationships" id="257" r:id="R835fc89b1b9e4eb3"/>
    <p:sldId xmlns:r="http://schemas.openxmlformats.org/officeDocument/2006/relationships" id="258" r:id="R55c96eb6e7964a04"/>
    <p:sldId xmlns:r="http://schemas.openxmlformats.org/officeDocument/2006/relationships" id="259" r:id="Rc04b4b5056fc4c19"/>
    <p:sldId xmlns:r="http://schemas.openxmlformats.org/officeDocument/2006/relationships" id="260" r:id="Ra7e04aa1bcb34625"/>
    <p:sldId xmlns:r="http://schemas.openxmlformats.org/officeDocument/2006/relationships" id="261" r:id="R8afc53fa2a8741e0"/>
    <p:sldId xmlns:r="http://schemas.openxmlformats.org/officeDocument/2006/relationships" id="262" r:id="R020c5c0bb0964e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fd693b6a94bea" /><Relationship Type="http://schemas.openxmlformats.org/officeDocument/2006/relationships/slide" Target="/ppt/slides/slide1.xml" Id="Rbffe456b39dd420d" /><Relationship Type="http://schemas.openxmlformats.org/officeDocument/2006/relationships/slide" Target="/ppt/slides/slide2.xml" Id="R835fc89b1b9e4eb3" /><Relationship Type="http://schemas.openxmlformats.org/officeDocument/2006/relationships/slide" Target="/ppt/slides/slide3.xml" Id="R55c96eb6e7964a04" /><Relationship Type="http://schemas.openxmlformats.org/officeDocument/2006/relationships/slide" Target="/ppt/slides/slide4.xml" Id="Rc04b4b5056fc4c19" /><Relationship Type="http://schemas.openxmlformats.org/officeDocument/2006/relationships/slide" Target="/ppt/slides/slide5.xml" Id="Ra7e04aa1bcb34625" /><Relationship Type="http://schemas.openxmlformats.org/officeDocument/2006/relationships/slide" Target="/ppt/slides/slide6.xml" Id="R8afc53fa2a8741e0" /><Relationship Type="http://schemas.openxmlformats.org/officeDocument/2006/relationships/slide" Target="/ppt/slides/slide7.xml" Id="R020c5c0bb0964e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d82b026216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e6212249b41b5" /><Relationship Type="http://schemas.openxmlformats.org/officeDocument/2006/relationships/theme" Target="/ppt/slideMasters/theme/theme1.xml" Id="R5d354256bcaf47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de6212249b41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76d95007f4e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dba8cf2c64c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d945512c7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443bb038b4f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39aed363b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61e7040cd4c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01daba042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SCHAU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SCHAU AS ble etablert [år] og holder til i Stavern.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361 602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−160 572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−161 634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365 675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SCHAU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Skrabekkveien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3292 Stavern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elin.schau@gmail.com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897 776 332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SCHAU AS</a:t>
            </a:r>
          </a:p>
        </p:txBody>
      </p:sp>
    </p:spTree>
  </p:cSld>
  <p:clrMapOvr>
    <a:masterClrMapping xmlns:a="http://schemas.openxmlformats.org/drawingml/2006/main"/>
  </p:clrMapOvr>
</p:sld>
</file>