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5c5ceffef41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728e9b0bd4036"/>
  </p:sldMasterIdLst>
  <p:sldIdLst>
    <p:sldId xmlns:r="http://schemas.openxmlformats.org/officeDocument/2006/relationships" id="256" r:id="R151f2f62a293450e"/>
    <p:sldId xmlns:r="http://schemas.openxmlformats.org/officeDocument/2006/relationships" id="257" r:id="R232894abd23e40e7"/>
    <p:sldId xmlns:r="http://schemas.openxmlformats.org/officeDocument/2006/relationships" id="258" r:id="R4b7ccfc8de0f4f28"/>
    <p:sldId xmlns:r="http://schemas.openxmlformats.org/officeDocument/2006/relationships" id="259" r:id="Ra19e8d0ce7964749"/>
    <p:sldId xmlns:r="http://schemas.openxmlformats.org/officeDocument/2006/relationships" id="260" r:id="Ree0f72f53f414a50"/>
    <p:sldId xmlns:r="http://schemas.openxmlformats.org/officeDocument/2006/relationships" id="261" r:id="R1859bb35cc2d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728e9b0bd4036" /><Relationship Type="http://schemas.openxmlformats.org/officeDocument/2006/relationships/slide" Target="/ppt/slides/slide1.xml" Id="R151f2f62a293450e" /><Relationship Type="http://schemas.openxmlformats.org/officeDocument/2006/relationships/slide" Target="/ppt/slides/slide2.xml" Id="R232894abd23e40e7" /><Relationship Type="http://schemas.openxmlformats.org/officeDocument/2006/relationships/slide" Target="/ppt/slides/slide3.xml" Id="R4b7ccfc8de0f4f28" /><Relationship Type="http://schemas.openxmlformats.org/officeDocument/2006/relationships/slide" Target="/ppt/slides/slide4.xml" Id="Ra19e8d0ce7964749" /><Relationship Type="http://schemas.openxmlformats.org/officeDocument/2006/relationships/slide" Target="/ppt/slides/slide5.xml" Id="Ree0f72f53f414a50" /><Relationship Type="http://schemas.openxmlformats.org/officeDocument/2006/relationships/slide" Target="/ppt/slides/slide6.xml" Id="R1859bb35cc2d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832728222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73aa35fc4509" /><Relationship Type="http://schemas.openxmlformats.org/officeDocument/2006/relationships/theme" Target="/ppt/slideMasters/theme/theme1.xml" Id="Rf082215a52c74c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f73aa35fc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ed53562ca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2a555a8b42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4dc93ec0349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44d7f5517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53fa500bb4d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a0c39bc5e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SIGURD NORE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NORE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897 768 402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NORE AS</a:t>
            </a:r>
          </a:p>
        </p:txBody>
      </p:sp>
    </p:spTree>
  </p:cSld>
  <p:clrMapOvr>
    <a:masterClrMapping xmlns:a="http://schemas.openxmlformats.org/drawingml/2006/main"/>
  </p:clrMapOvr>
</p:sld>
</file>