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18ee8c0e5a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ffff3f1bff4784"/>
  </p:sldMasterIdLst>
  <p:sldIdLst>
    <p:sldId xmlns:r="http://schemas.openxmlformats.org/officeDocument/2006/relationships" id="256" r:id="R63e51ff2e3e347ae"/>
    <p:sldId xmlns:r="http://schemas.openxmlformats.org/officeDocument/2006/relationships" id="257" r:id="Rcd672996abce48d3"/>
    <p:sldId xmlns:r="http://schemas.openxmlformats.org/officeDocument/2006/relationships" id="258" r:id="Rcb5f39b3841e4aa4"/>
    <p:sldId xmlns:r="http://schemas.openxmlformats.org/officeDocument/2006/relationships" id="259" r:id="Rbc9320544b384e99"/>
    <p:sldId xmlns:r="http://schemas.openxmlformats.org/officeDocument/2006/relationships" id="260" r:id="R88cd2d21598449f3"/>
    <p:sldId xmlns:r="http://schemas.openxmlformats.org/officeDocument/2006/relationships" id="261" r:id="R8a3aa970b3254d65"/>
    <p:sldId xmlns:r="http://schemas.openxmlformats.org/officeDocument/2006/relationships" id="262" r:id="Rbd4f63645a414b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ffff3f1bff4784" /><Relationship Type="http://schemas.openxmlformats.org/officeDocument/2006/relationships/slide" Target="/ppt/slides/slide1.xml" Id="R63e51ff2e3e347ae" /><Relationship Type="http://schemas.openxmlformats.org/officeDocument/2006/relationships/slide" Target="/ppt/slides/slide2.xml" Id="Rcd672996abce48d3" /><Relationship Type="http://schemas.openxmlformats.org/officeDocument/2006/relationships/slide" Target="/ppt/slides/slide3.xml" Id="Rcb5f39b3841e4aa4" /><Relationship Type="http://schemas.openxmlformats.org/officeDocument/2006/relationships/slide" Target="/ppt/slides/slide4.xml" Id="Rbc9320544b384e99" /><Relationship Type="http://schemas.openxmlformats.org/officeDocument/2006/relationships/slide" Target="/ppt/slides/slide5.xml" Id="R88cd2d21598449f3" /><Relationship Type="http://schemas.openxmlformats.org/officeDocument/2006/relationships/slide" Target="/ppt/slides/slide6.xml" Id="R8a3aa970b3254d65" /><Relationship Type="http://schemas.openxmlformats.org/officeDocument/2006/relationships/slide" Target="/ppt/slides/slide7.xml" Id="Rbd4f63645a414b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63dc178e5e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e9be9ac9c4673" /><Relationship Type="http://schemas.openxmlformats.org/officeDocument/2006/relationships/theme" Target="/ppt/slideMasters/theme/theme1.xml" Id="R3d4158ec35064c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ee9be9ac9c46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7d8fd05d147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02a020bea4e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80305322946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81948037b345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160abcf12546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e287248d374d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e8166398f44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DYRLEGENE LEKSVIK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DYRLEGENE LEKSVIK AS ble etablert [år] og holder til i Leksvik.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4 904 759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964 270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2 884 699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BUAAS MARIT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FINSMYR CAMILLA SOLLIE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RAGNHILD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7120 Leksvik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897 766 922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DYRLEGENE LEKSVIK AS</a:t>
            </a:r>
          </a:p>
        </p:txBody>
      </p:sp>
    </p:spTree>
  </p:cSld>
  <p:clrMapOvr>
    <a:masterClrMapping xmlns:a="http://schemas.openxmlformats.org/drawingml/2006/main"/>
  </p:clrMapOvr>
</p:sld>
</file>