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312673033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a176a9c214dd7"/>
  </p:sldMasterIdLst>
  <p:sldIdLst>
    <p:sldId xmlns:r="http://schemas.openxmlformats.org/officeDocument/2006/relationships" id="256" r:id="Ra356613d1b324152"/>
    <p:sldId xmlns:r="http://schemas.openxmlformats.org/officeDocument/2006/relationships" id="257" r:id="R1329364ce6a84f26"/>
    <p:sldId xmlns:r="http://schemas.openxmlformats.org/officeDocument/2006/relationships" id="258" r:id="Rd3adf485778f4862"/>
    <p:sldId xmlns:r="http://schemas.openxmlformats.org/officeDocument/2006/relationships" id="259" r:id="R027096588f7646b6"/>
    <p:sldId xmlns:r="http://schemas.openxmlformats.org/officeDocument/2006/relationships" id="260" r:id="Rd2acb05dafb84499"/>
    <p:sldId xmlns:r="http://schemas.openxmlformats.org/officeDocument/2006/relationships" id="261" r:id="Rfecbbbd4b0fe46fa"/>
    <p:sldId xmlns:r="http://schemas.openxmlformats.org/officeDocument/2006/relationships" id="262" r:id="R19f47f45d017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a176a9c214dd7" /><Relationship Type="http://schemas.openxmlformats.org/officeDocument/2006/relationships/slide" Target="/ppt/slides/slide1.xml" Id="Ra356613d1b324152" /><Relationship Type="http://schemas.openxmlformats.org/officeDocument/2006/relationships/slide" Target="/ppt/slides/slide2.xml" Id="R1329364ce6a84f26" /><Relationship Type="http://schemas.openxmlformats.org/officeDocument/2006/relationships/slide" Target="/ppt/slides/slide3.xml" Id="Rd3adf485778f4862" /><Relationship Type="http://schemas.openxmlformats.org/officeDocument/2006/relationships/slide" Target="/ppt/slides/slide4.xml" Id="R027096588f7646b6" /><Relationship Type="http://schemas.openxmlformats.org/officeDocument/2006/relationships/slide" Target="/ppt/slides/slide5.xml" Id="Rd2acb05dafb84499" /><Relationship Type="http://schemas.openxmlformats.org/officeDocument/2006/relationships/slide" Target="/ppt/slides/slide6.xml" Id="Rfecbbbd4b0fe46fa" /><Relationship Type="http://schemas.openxmlformats.org/officeDocument/2006/relationships/slide" Target="/ppt/slides/slide7.xml" Id="R19f47f45d017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921fca6c7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356012e6744c3" /><Relationship Type="http://schemas.openxmlformats.org/officeDocument/2006/relationships/theme" Target="/ppt/slideMasters/theme/theme1.xml" Id="Rae4241c2a944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356012e67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794e8736d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2708fb251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a2efabd74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4677b28f5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16e4c348643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3a1ca538049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b9da019f41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JASHIP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JASHIP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−180 581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−182 739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JARVAAG TERJE JEPPESEN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JARVAAG JØRGEN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JARVAAG-WILKIE KRISTINE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897 747 162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JASHIP TRADING AS</a:t>
            </a:r>
          </a:p>
        </p:txBody>
      </p:sp>
    </p:spTree>
  </p:cSld>
  <p:clrMapOvr>
    <a:masterClrMapping xmlns:a="http://schemas.openxmlformats.org/drawingml/2006/main"/>
  </p:clrMapOvr>
</p:sld>
</file>