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2d2a3d8d3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d9bcd2e4643c9"/>
  </p:sldMasterIdLst>
  <p:sldIdLst>
    <p:sldId xmlns:r="http://schemas.openxmlformats.org/officeDocument/2006/relationships" id="256" r:id="R3a037b8258e74435"/>
    <p:sldId xmlns:r="http://schemas.openxmlformats.org/officeDocument/2006/relationships" id="257" r:id="Rb27a6ee9c1f6454f"/>
    <p:sldId xmlns:r="http://schemas.openxmlformats.org/officeDocument/2006/relationships" id="258" r:id="Rd1f7cb2991d648cf"/>
    <p:sldId xmlns:r="http://schemas.openxmlformats.org/officeDocument/2006/relationships" id="259" r:id="Rcc7ce90eec0947f6"/>
    <p:sldId xmlns:r="http://schemas.openxmlformats.org/officeDocument/2006/relationships" id="260" r:id="R5af8954634e04395"/>
    <p:sldId xmlns:r="http://schemas.openxmlformats.org/officeDocument/2006/relationships" id="261" r:id="Reefbccdf9add45e4"/>
    <p:sldId xmlns:r="http://schemas.openxmlformats.org/officeDocument/2006/relationships" id="262" r:id="R1b56e571d74e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d9bcd2e4643c9" /><Relationship Type="http://schemas.openxmlformats.org/officeDocument/2006/relationships/slide" Target="/ppt/slides/slide1.xml" Id="R3a037b8258e74435" /><Relationship Type="http://schemas.openxmlformats.org/officeDocument/2006/relationships/slide" Target="/ppt/slides/slide2.xml" Id="Rb27a6ee9c1f6454f" /><Relationship Type="http://schemas.openxmlformats.org/officeDocument/2006/relationships/slide" Target="/ppt/slides/slide3.xml" Id="Rd1f7cb2991d648cf" /><Relationship Type="http://schemas.openxmlformats.org/officeDocument/2006/relationships/slide" Target="/ppt/slides/slide4.xml" Id="Rcc7ce90eec0947f6" /><Relationship Type="http://schemas.openxmlformats.org/officeDocument/2006/relationships/slide" Target="/ppt/slides/slide5.xml" Id="R5af8954634e04395" /><Relationship Type="http://schemas.openxmlformats.org/officeDocument/2006/relationships/slide" Target="/ppt/slides/slide6.xml" Id="Reefbccdf9add45e4" /><Relationship Type="http://schemas.openxmlformats.org/officeDocument/2006/relationships/slide" Target="/ppt/slides/slide7.xml" Id="R1b56e571d74e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135ca747b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77763328345c0" /><Relationship Type="http://schemas.openxmlformats.org/officeDocument/2006/relationships/theme" Target="/ppt/slideMasters/theme/theme1.xml" Id="Rdf91c9d3cc2840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3777633283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efd8b4612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31e2aa353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c164ff876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665b65847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f2abcb9b141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4267955ec41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5657473c6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STADIONKLINIKKEN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STADIONKLINIKKEN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5 259 898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965 905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EMMA CECILIA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 ANDERS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JØRGEN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JØRN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34 35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info@stadionklinikken.no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www.stadionklinikken.no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897 741 482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