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69e0049c587e426c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2254d342e1af4785"/>
  </p:sldMasterIdLst>
  <p:sldIdLst>
    <p:sldId xmlns:r="http://schemas.openxmlformats.org/officeDocument/2006/relationships" id="256" r:id="R6f187b3fc68b436c"/>
    <p:sldId xmlns:r="http://schemas.openxmlformats.org/officeDocument/2006/relationships" id="257" r:id="Rf5779ee9d7334ac7"/>
    <p:sldId xmlns:r="http://schemas.openxmlformats.org/officeDocument/2006/relationships" id="258" r:id="Ra4dea1a9c5c449ea"/>
    <p:sldId xmlns:r="http://schemas.openxmlformats.org/officeDocument/2006/relationships" id="259" r:id="Rb98ab7b996484ce5"/>
    <p:sldId xmlns:r="http://schemas.openxmlformats.org/officeDocument/2006/relationships" id="260" r:id="Rc716d6f0b6bf4127"/>
    <p:sldId xmlns:r="http://schemas.openxmlformats.org/officeDocument/2006/relationships" id="261" r:id="R03e23a272e604702"/>
    <p:sldId xmlns:r="http://schemas.openxmlformats.org/officeDocument/2006/relationships" id="262" r:id="R9eba8e66373449b7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2254d342e1af4785" /><Relationship Type="http://schemas.openxmlformats.org/officeDocument/2006/relationships/slide" Target="/ppt/slides/slide1.xml" Id="R6f187b3fc68b436c" /><Relationship Type="http://schemas.openxmlformats.org/officeDocument/2006/relationships/slide" Target="/ppt/slides/slide2.xml" Id="Rf5779ee9d7334ac7" /><Relationship Type="http://schemas.openxmlformats.org/officeDocument/2006/relationships/slide" Target="/ppt/slides/slide3.xml" Id="Ra4dea1a9c5c449ea" /><Relationship Type="http://schemas.openxmlformats.org/officeDocument/2006/relationships/slide" Target="/ppt/slides/slide4.xml" Id="Rb98ab7b996484ce5" /><Relationship Type="http://schemas.openxmlformats.org/officeDocument/2006/relationships/slide" Target="/ppt/slides/slide5.xml" Id="Rc716d6f0b6bf4127" /><Relationship Type="http://schemas.openxmlformats.org/officeDocument/2006/relationships/slide" Target="/ppt/slides/slide6.xml" Id="R03e23a272e604702" /><Relationship Type="http://schemas.openxmlformats.org/officeDocument/2006/relationships/slide" Target="/ppt/slides/slide7.xml" Id="R9eba8e66373449b7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dab7b5a3536f46f7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9c997431bb44e53" /><Relationship Type="http://schemas.openxmlformats.org/officeDocument/2006/relationships/theme" Target="/ppt/slideMasters/theme/theme1.xml" Id="Ra5a1d3b4303b4a5d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c9c997431bb44e53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e0a120dd70f4f15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3f06ff321784ab2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b6e85d64dd940e5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02b583e3eb2468f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975ff3f1d244723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a65b11c66e24173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cc12b7284334a8d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THETRIS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THETRIS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THETRIS AS ble etablert [år] og holder til i Oslo.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THETRIS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THETRIS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THETRIS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−9 690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43 944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3 052 076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3 112 808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THETRIS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SILJA KRISTOFFERSEN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THETRIS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c/o Silja Kristoffersen, Solskinnskroken 30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0375 Oslo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897 722 232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THETRIS AS</a:t>
            </a:r>
          </a:p>
        </p:txBody>
      </p:sp>
    </p:spTree>
  </p:cSld>
  <p:clrMapOvr>
    <a:masterClrMapping xmlns:a="http://schemas.openxmlformats.org/drawingml/2006/main"/>
  </p:clrMapOvr>
</p:sld>
</file>