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9dbf0cdc6d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d5247f9ec44954"/>
  </p:sldMasterIdLst>
  <p:sldIdLst>
    <p:sldId xmlns:r="http://schemas.openxmlformats.org/officeDocument/2006/relationships" id="256" r:id="R7080a3fe02e64e7a"/>
    <p:sldId xmlns:r="http://schemas.openxmlformats.org/officeDocument/2006/relationships" id="257" r:id="R89d7914daa4e4200"/>
    <p:sldId xmlns:r="http://schemas.openxmlformats.org/officeDocument/2006/relationships" id="258" r:id="R031dcda2a1404ba7"/>
    <p:sldId xmlns:r="http://schemas.openxmlformats.org/officeDocument/2006/relationships" id="259" r:id="R922afd7f827b49c3"/>
    <p:sldId xmlns:r="http://schemas.openxmlformats.org/officeDocument/2006/relationships" id="260" r:id="R0959ac30abb44ee8"/>
    <p:sldId xmlns:r="http://schemas.openxmlformats.org/officeDocument/2006/relationships" id="261" r:id="R619e406567804fc6"/>
    <p:sldId xmlns:r="http://schemas.openxmlformats.org/officeDocument/2006/relationships" id="262" r:id="R69f9ee3caf0a4f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5247f9ec44954" /><Relationship Type="http://schemas.openxmlformats.org/officeDocument/2006/relationships/slide" Target="/ppt/slides/slide1.xml" Id="R7080a3fe02e64e7a" /><Relationship Type="http://schemas.openxmlformats.org/officeDocument/2006/relationships/slide" Target="/ppt/slides/slide2.xml" Id="R89d7914daa4e4200" /><Relationship Type="http://schemas.openxmlformats.org/officeDocument/2006/relationships/slide" Target="/ppt/slides/slide3.xml" Id="R031dcda2a1404ba7" /><Relationship Type="http://schemas.openxmlformats.org/officeDocument/2006/relationships/slide" Target="/ppt/slides/slide4.xml" Id="R922afd7f827b49c3" /><Relationship Type="http://schemas.openxmlformats.org/officeDocument/2006/relationships/slide" Target="/ppt/slides/slide5.xml" Id="R0959ac30abb44ee8" /><Relationship Type="http://schemas.openxmlformats.org/officeDocument/2006/relationships/slide" Target="/ppt/slides/slide6.xml" Id="R619e406567804fc6" /><Relationship Type="http://schemas.openxmlformats.org/officeDocument/2006/relationships/slide" Target="/ppt/slides/slide7.xml" Id="R69f9ee3caf0a4f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4d6e7651c743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05aacca0d43da" /><Relationship Type="http://schemas.openxmlformats.org/officeDocument/2006/relationships/theme" Target="/ppt/slideMasters/theme/theme1.xml" Id="R96e9ef7f048541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05aacca0d43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94d123b434c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60eab00ac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3933344f848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c9ae138cb4d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f8ecab06f4e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13142e71345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d81f9e45a41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AMANDA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AMANDA INVEST AS ble etablert [år] og holder til i Urangsvåg.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531 310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747 043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1 054 695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Erevikneset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5427 Urangsvåg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897 700 352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