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decb97f9c4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8337cca65441ad"/>
  </p:sldMasterIdLst>
  <p:sldIdLst>
    <p:sldId xmlns:r="http://schemas.openxmlformats.org/officeDocument/2006/relationships" id="256" r:id="R3e56f4a13e484d43"/>
    <p:sldId xmlns:r="http://schemas.openxmlformats.org/officeDocument/2006/relationships" id="257" r:id="Ra661ddc05b2b4714"/>
    <p:sldId xmlns:r="http://schemas.openxmlformats.org/officeDocument/2006/relationships" id="258" r:id="Rfa7a1f30a00949fd"/>
    <p:sldId xmlns:r="http://schemas.openxmlformats.org/officeDocument/2006/relationships" id="259" r:id="Rdb15f144f997473b"/>
    <p:sldId xmlns:r="http://schemas.openxmlformats.org/officeDocument/2006/relationships" id="260" r:id="R5dfe0e566ea54eb8"/>
    <p:sldId xmlns:r="http://schemas.openxmlformats.org/officeDocument/2006/relationships" id="261" r:id="R7594311c6dc34e32"/>
    <p:sldId xmlns:r="http://schemas.openxmlformats.org/officeDocument/2006/relationships" id="262" r:id="R485a68dcd882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337cca65441ad" /><Relationship Type="http://schemas.openxmlformats.org/officeDocument/2006/relationships/slide" Target="/ppt/slides/slide1.xml" Id="R3e56f4a13e484d43" /><Relationship Type="http://schemas.openxmlformats.org/officeDocument/2006/relationships/slide" Target="/ppt/slides/slide2.xml" Id="Ra661ddc05b2b4714" /><Relationship Type="http://schemas.openxmlformats.org/officeDocument/2006/relationships/slide" Target="/ppt/slides/slide3.xml" Id="Rfa7a1f30a00949fd" /><Relationship Type="http://schemas.openxmlformats.org/officeDocument/2006/relationships/slide" Target="/ppt/slides/slide4.xml" Id="Rdb15f144f997473b" /><Relationship Type="http://schemas.openxmlformats.org/officeDocument/2006/relationships/slide" Target="/ppt/slides/slide5.xml" Id="R5dfe0e566ea54eb8" /><Relationship Type="http://schemas.openxmlformats.org/officeDocument/2006/relationships/slide" Target="/ppt/slides/slide6.xml" Id="R7594311c6dc34e32" /><Relationship Type="http://schemas.openxmlformats.org/officeDocument/2006/relationships/slide" Target="/ppt/slides/slide7.xml" Id="R485a68dcd882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d33443f0441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808cf70b343c3" /><Relationship Type="http://schemas.openxmlformats.org/officeDocument/2006/relationships/theme" Target="/ppt/slideMasters/theme/theme1.xml" Id="R6d1c11502554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808cf70b3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9fd1349ae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6b574da70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59e6bf1a542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b2e763281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8ccf9d24b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8e9150454d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028b23448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 CAPITAL II - 28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 CAPITAL II - 28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897 517 302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 CAPITAL II - 28 AS</a:t>
            </a:r>
          </a:p>
        </p:txBody>
      </p:sp>
    </p:spTree>
  </p:cSld>
  <p:clrMapOvr>
    <a:masterClrMapping xmlns:a="http://schemas.openxmlformats.org/drawingml/2006/main"/>
  </p:clrMapOvr>
</p:sld>
</file>