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19c368b8a64e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ea81540467423a"/>
  </p:sldMasterIdLst>
  <p:sldIdLst>
    <p:sldId xmlns:r="http://schemas.openxmlformats.org/officeDocument/2006/relationships" id="256" r:id="Rbf0c20b8a5364724"/>
    <p:sldId xmlns:r="http://schemas.openxmlformats.org/officeDocument/2006/relationships" id="257" r:id="R1a8328f533e642ae"/>
    <p:sldId xmlns:r="http://schemas.openxmlformats.org/officeDocument/2006/relationships" id="258" r:id="R17fce5145d574b8d"/>
    <p:sldId xmlns:r="http://schemas.openxmlformats.org/officeDocument/2006/relationships" id="259" r:id="R193a18b482454f4a"/>
    <p:sldId xmlns:r="http://schemas.openxmlformats.org/officeDocument/2006/relationships" id="260" r:id="Rd54279860e604156"/>
    <p:sldId xmlns:r="http://schemas.openxmlformats.org/officeDocument/2006/relationships" id="261" r:id="R2ee227e242a64268"/>
    <p:sldId xmlns:r="http://schemas.openxmlformats.org/officeDocument/2006/relationships" id="262" r:id="R0429d384bb8f4f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ea81540467423a" /><Relationship Type="http://schemas.openxmlformats.org/officeDocument/2006/relationships/slide" Target="/ppt/slides/slide1.xml" Id="Rbf0c20b8a5364724" /><Relationship Type="http://schemas.openxmlformats.org/officeDocument/2006/relationships/slide" Target="/ppt/slides/slide2.xml" Id="R1a8328f533e642ae" /><Relationship Type="http://schemas.openxmlformats.org/officeDocument/2006/relationships/slide" Target="/ppt/slides/slide3.xml" Id="R17fce5145d574b8d" /><Relationship Type="http://schemas.openxmlformats.org/officeDocument/2006/relationships/slide" Target="/ppt/slides/slide4.xml" Id="R193a18b482454f4a" /><Relationship Type="http://schemas.openxmlformats.org/officeDocument/2006/relationships/slide" Target="/ppt/slides/slide5.xml" Id="Rd54279860e604156" /><Relationship Type="http://schemas.openxmlformats.org/officeDocument/2006/relationships/slide" Target="/ppt/slides/slide6.xml" Id="R2ee227e242a64268" /><Relationship Type="http://schemas.openxmlformats.org/officeDocument/2006/relationships/slide" Target="/ppt/slides/slide7.xml" Id="R0429d384bb8f4f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27332c11c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e6ba359b04491" /><Relationship Type="http://schemas.openxmlformats.org/officeDocument/2006/relationships/theme" Target="/ppt/slideMasters/theme/theme1.xml" Id="Rb6497514eec14f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7e6ba359b044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e94d403f141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1f2d512d34f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341bd52be4e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58ab004a743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6c69bbb4f4b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4cb1d84f541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896ad399b40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R-V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R-V INVEST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271 347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273 031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VINJE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Wernersholmvegen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897 470 942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R-V INVEST AS</a:t>
            </a:r>
          </a:p>
        </p:txBody>
      </p:sp>
    </p:spTree>
  </p:cSld>
  <p:clrMapOvr>
    <a:masterClrMapping xmlns:a="http://schemas.openxmlformats.org/drawingml/2006/main"/>
  </p:clrMapOvr>
</p:sld>
</file>