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1abffd388249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d05470304d4716"/>
  </p:sldMasterIdLst>
  <p:sldIdLst>
    <p:sldId xmlns:r="http://schemas.openxmlformats.org/officeDocument/2006/relationships" id="256" r:id="R0ad6ca3788ec47c1"/>
    <p:sldId xmlns:r="http://schemas.openxmlformats.org/officeDocument/2006/relationships" id="257" r:id="Rb5e4e02b41024314"/>
    <p:sldId xmlns:r="http://schemas.openxmlformats.org/officeDocument/2006/relationships" id="258" r:id="R1e4571906d4c4882"/>
    <p:sldId xmlns:r="http://schemas.openxmlformats.org/officeDocument/2006/relationships" id="259" r:id="Rafacf04180774e52"/>
    <p:sldId xmlns:r="http://schemas.openxmlformats.org/officeDocument/2006/relationships" id="260" r:id="Rf84ee4470eaf4f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05470304d4716" /><Relationship Type="http://schemas.openxmlformats.org/officeDocument/2006/relationships/slide" Target="/ppt/slides/slide1.xml" Id="R0ad6ca3788ec47c1" /><Relationship Type="http://schemas.openxmlformats.org/officeDocument/2006/relationships/slide" Target="/ppt/slides/slide2.xml" Id="Rb5e4e02b41024314" /><Relationship Type="http://schemas.openxmlformats.org/officeDocument/2006/relationships/slide" Target="/ppt/slides/slide3.xml" Id="R1e4571906d4c4882" /><Relationship Type="http://schemas.openxmlformats.org/officeDocument/2006/relationships/slide" Target="/ppt/slides/slide4.xml" Id="Rafacf04180774e52" /><Relationship Type="http://schemas.openxmlformats.org/officeDocument/2006/relationships/slide" Target="/ppt/slides/slide5.xml" Id="Rf84ee4470eaf4f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26504bbf346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c8b8f16d34985" /><Relationship Type="http://schemas.openxmlformats.org/officeDocument/2006/relationships/theme" Target="/ppt/slideMasters/theme/theme1.xml" Id="R8a15089e978645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5c8b8f16d349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4a5cb94fd4c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ece8ff69245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31b4b790241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c2703f77448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a6ec7817241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ESCANDIA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ESCANDIA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897 410 982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ESCANDIA AS</a:t>
            </a:r>
          </a:p>
        </p:txBody>
      </p:sp>
    </p:spTree>
  </p:cSld>
  <p:clrMapOvr>
    <a:masterClrMapping xmlns:a="http://schemas.openxmlformats.org/drawingml/2006/main"/>
  </p:clrMapOvr>
</p:sld>
</file>