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3ec619bae045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6a3225c3274c44"/>
  </p:sldMasterIdLst>
  <p:sldIdLst>
    <p:sldId xmlns:r="http://schemas.openxmlformats.org/officeDocument/2006/relationships" id="256" r:id="Rdd9aa55d6cd24124"/>
    <p:sldId xmlns:r="http://schemas.openxmlformats.org/officeDocument/2006/relationships" id="257" r:id="Ra65683cd22d042f8"/>
    <p:sldId xmlns:r="http://schemas.openxmlformats.org/officeDocument/2006/relationships" id="258" r:id="R59d62d80725c4ea7"/>
    <p:sldId xmlns:r="http://schemas.openxmlformats.org/officeDocument/2006/relationships" id="259" r:id="Raf8a1e096be44c81"/>
    <p:sldId xmlns:r="http://schemas.openxmlformats.org/officeDocument/2006/relationships" id="260" r:id="R9f16b0f387284a1e"/>
    <p:sldId xmlns:r="http://schemas.openxmlformats.org/officeDocument/2006/relationships" id="261" r:id="R2b1551ce7d1b4fe5"/>
    <p:sldId xmlns:r="http://schemas.openxmlformats.org/officeDocument/2006/relationships" id="262" r:id="R9039a368966142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6a3225c3274c44" /><Relationship Type="http://schemas.openxmlformats.org/officeDocument/2006/relationships/slide" Target="/ppt/slides/slide1.xml" Id="Rdd9aa55d6cd24124" /><Relationship Type="http://schemas.openxmlformats.org/officeDocument/2006/relationships/slide" Target="/ppt/slides/slide2.xml" Id="Ra65683cd22d042f8" /><Relationship Type="http://schemas.openxmlformats.org/officeDocument/2006/relationships/slide" Target="/ppt/slides/slide3.xml" Id="R59d62d80725c4ea7" /><Relationship Type="http://schemas.openxmlformats.org/officeDocument/2006/relationships/slide" Target="/ppt/slides/slide4.xml" Id="Raf8a1e096be44c81" /><Relationship Type="http://schemas.openxmlformats.org/officeDocument/2006/relationships/slide" Target="/ppt/slides/slide5.xml" Id="R9f16b0f387284a1e" /><Relationship Type="http://schemas.openxmlformats.org/officeDocument/2006/relationships/slide" Target="/ppt/slides/slide6.xml" Id="R2b1551ce7d1b4fe5" /><Relationship Type="http://schemas.openxmlformats.org/officeDocument/2006/relationships/slide" Target="/ppt/slides/slide7.xml" Id="R9039a368966142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32aad9c48442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287b043fc84244" /><Relationship Type="http://schemas.openxmlformats.org/officeDocument/2006/relationships/theme" Target="/ppt/slideMasters/theme/theme1.xml" Id="R466e1bec18ea40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287b043fc842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6dcacdb0843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6fea4955346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02df2afe614d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5be1563834c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033595e5da49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afc2a451348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0abd0aa23648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ELMAN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ELMAN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ELMAN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ELMAN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ELMAN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ELMAN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147 207 451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13 459 517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11 362 007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22 015 626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59 022 745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ELMAN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NIMLAS NORWAY AS  –  97,6 %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NIMLAS NORWAY AS  –  2,4 %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ELMAN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Russervegen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7652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07 84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897 400 952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ELMAN AS</a:t>
            </a:r>
          </a:p>
        </p:txBody>
      </p:sp>
    </p:spTree>
  </p:cSld>
  <p:clrMapOvr>
    <a:masterClrMapping xmlns:a="http://schemas.openxmlformats.org/drawingml/2006/main"/>
  </p:clrMapOvr>
</p:sld>
</file>