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a61c0459a546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b4ef32d80e4ed3"/>
  </p:sldMasterIdLst>
  <p:sldIdLst>
    <p:sldId xmlns:r="http://schemas.openxmlformats.org/officeDocument/2006/relationships" id="256" r:id="R106026a953a84a59"/>
    <p:sldId xmlns:r="http://schemas.openxmlformats.org/officeDocument/2006/relationships" id="257" r:id="R7e26817ae20e4d66"/>
    <p:sldId xmlns:r="http://schemas.openxmlformats.org/officeDocument/2006/relationships" id="258" r:id="Rff8cce62ce05444c"/>
    <p:sldId xmlns:r="http://schemas.openxmlformats.org/officeDocument/2006/relationships" id="259" r:id="Rb9026d47466a44dc"/>
    <p:sldId xmlns:r="http://schemas.openxmlformats.org/officeDocument/2006/relationships" id="260" r:id="R8a109c7cd6364bb3"/>
    <p:sldId xmlns:r="http://schemas.openxmlformats.org/officeDocument/2006/relationships" id="261" r:id="R49e67748d4c24a7f"/>
    <p:sldId xmlns:r="http://schemas.openxmlformats.org/officeDocument/2006/relationships" id="262" r:id="R69fc083bab8148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b4ef32d80e4ed3" /><Relationship Type="http://schemas.openxmlformats.org/officeDocument/2006/relationships/slide" Target="/ppt/slides/slide1.xml" Id="R106026a953a84a59" /><Relationship Type="http://schemas.openxmlformats.org/officeDocument/2006/relationships/slide" Target="/ppt/slides/slide2.xml" Id="R7e26817ae20e4d66" /><Relationship Type="http://schemas.openxmlformats.org/officeDocument/2006/relationships/slide" Target="/ppt/slides/slide3.xml" Id="Rff8cce62ce05444c" /><Relationship Type="http://schemas.openxmlformats.org/officeDocument/2006/relationships/slide" Target="/ppt/slides/slide4.xml" Id="Rb9026d47466a44dc" /><Relationship Type="http://schemas.openxmlformats.org/officeDocument/2006/relationships/slide" Target="/ppt/slides/slide5.xml" Id="R8a109c7cd6364bb3" /><Relationship Type="http://schemas.openxmlformats.org/officeDocument/2006/relationships/slide" Target="/ppt/slides/slide6.xml" Id="R49e67748d4c24a7f" /><Relationship Type="http://schemas.openxmlformats.org/officeDocument/2006/relationships/slide" Target="/ppt/slides/slide7.xml" Id="R69fc083bab8148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0bf98f3e8240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7b2736e7f4a46" /><Relationship Type="http://schemas.openxmlformats.org/officeDocument/2006/relationships/theme" Target="/ppt/slideMasters/theme/theme1.xml" Id="Re32f94a2defe4e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e7b2736e7f4a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0a8096b6a47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7346c17b740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097c5351c41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2828fe5f14b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a854270084e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b1aab69254e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ed6d7fc544d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JAPA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JAPA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JAPA BYGG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JAPA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JAPA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JAPA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6 724 326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525 547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534 937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−57 867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1 722 178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JAPA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KOWALEWSKI JAROSLAW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JAPA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Baneveien 208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3405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897 326 272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JAPA BYGG AS</a:t>
            </a:r>
          </a:p>
        </p:txBody>
      </p:sp>
    </p:spTree>
  </p:cSld>
  <p:clrMapOvr>
    <a:masterClrMapping xmlns:a="http://schemas.openxmlformats.org/drawingml/2006/main"/>
  </p:clrMapOvr>
</p:sld>
</file>