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60f4590b6c43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a4b38b78254468"/>
  </p:sldMasterIdLst>
  <p:sldIdLst>
    <p:sldId xmlns:r="http://schemas.openxmlformats.org/officeDocument/2006/relationships" id="256" r:id="Reb8542e2de1840ec"/>
    <p:sldId xmlns:r="http://schemas.openxmlformats.org/officeDocument/2006/relationships" id="257" r:id="R23599526970c4879"/>
    <p:sldId xmlns:r="http://schemas.openxmlformats.org/officeDocument/2006/relationships" id="258" r:id="R35f8e439f8e244c7"/>
    <p:sldId xmlns:r="http://schemas.openxmlformats.org/officeDocument/2006/relationships" id="259" r:id="R8dea9ab27627479b"/>
    <p:sldId xmlns:r="http://schemas.openxmlformats.org/officeDocument/2006/relationships" id="260" r:id="Rbb0a15b32aaa4dd2"/>
    <p:sldId xmlns:r="http://schemas.openxmlformats.org/officeDocument/2006/relationships" id="261" r:id="Ra28f04c927ef43ac"/>
    <p:sldId xmlns:r="http://schemas.openxmlformats.org/officeDocument/2006/relationships" id="262" r:id="R4fc63f201c8741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a4b38b78254468" /><Relationship Type="http://schemas.openxmlformats.org/officeDocument/2006/relationships/slide" Target="/ppt/slides/slide1.xml" Id="Reb8542e2de1840ec" /><Relationship Type="http://schemas.openxmlformats.org/officeDocument/2006/relationships/slide" Target="/ppt/slides/slide2.xml" Id="R23599526970c4879" /><Relationship Type="http://schemas.openxmlformats.org/officeDocument/2006/relationships/slide" Target="/ppt/slides/slide3.xml" Id="R35f8e439f8e244c7" /><Relationship Type="http://schemas.openxmlformats.org/officeDocument/2006/relationships/slide" Target="/ppt/slides/slide4.xml" Id="R8dea9ab27627479b" /><Relationship Type="http://schemas.openxmlformats.org/officeDocument/2006/relationships/slide" Target="/ppt/slides/slide5.xml" Id="Rbb0a15b32aaa4dd2" /><Relationship Type="http://schemas.openxmlformats.org/officeDocument/2006/relationships/slide" Target="/ppt/slides/slide6.xml" Id="Ra28f04c927ef43ac" /><Relationship Type="http://schemas.openxmlformats.org/officeDocument/2006/relationships/slide" Target="/ppt/slides/slide7.xml" Id="R4fc63f201c8741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1cfa51a6ad49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cea3f78514133" /><Relationship Type="http://schemas.openxmlformats.org/officeDocument/2006/relationships/theme" Target="/ppt/slideMasters/theme/theme1.xml" Id="R53263d07f49649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0cea3f785141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b56f75e0048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d7621870549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a6282d7ce46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660ba8c764b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c9e88a4ac40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d2fe0561f42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4e178ea4544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STRESS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STRESS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STRESS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STRESS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STRESS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STRESS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14 263 233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847 762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659 512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175 492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4 791 594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STRESS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STRESS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Hollendergaten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897 320 762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STRESS AS</a:t>
            </a:r>
          </a:p>
        </p:txBody>
      </p:sp>
    </p:spTree>
  </p:cSld>
  <p:clrMapOvr>
    <a:masterClrMapping xmlns:a="http://schemas.openxmlformats.org/drawingml/2006/main"/>
  </p:clrMapOvr>
</p:sld>
</file>