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9328745a91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dc7cbd608404f"/>
  </p:sldMasterIdLst>
  <p:sldIdLst>
    <p:sldId xmlns:r="http://schemas.openxmlformats.org/officeDocument/2006/relationships" id="256" r:id="Re09eded02dab48a4"/>
    <p:sldId xmlns:r="http://schemas.openxmlformats.org/officeDocument/2006/relationships" id="257" r:id="R26c6825b9fb84d57"/>
    <p:sldId xmlns:r="http://schemas.openxmlformats.org/officeDocument/2006/relationships" id="258" r:id="R587763c3f6ef4986"/>
    <p:sldId xmlns:r="http://schemas.openxmlformats.org/officeDocument/2006/relationships" id="259" r:id="Rcaf4200b29cc44b8"/>
    <p:sldId xmlns:r="http://schemas.openxmlformats.org/officeDocument/2006/relationships" id="260" r:id="Rfe549fef17c54954"/>
    <p:sldId xmlns:r="http://schemas.openxmlformats.org/officeDocument/2006/relationships" id="261" r:id="R6efd97dea57047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dc7cbd608404f" /><Relationship Type="http://schemas.openxmlformats.org/officeDocument/2006/relationships/slide" Target="/ppt/slides/slide1.xml" Id="Re09eded02dab48a4" /><Relationship Type="http://schemas.openxmlformats.org/officeDocument/2006/relationships/slide" Target="/ppt/slides/slide2.xml" Id="R26c6825b9fb84d57" /><Relationship Type="http://schemas.openxmlformats.org/officeDocument/2006/relationships/slide" Target="/ppt/slides/slide3.xml" Id="R587763c3f6ef4986" /><Relationship Type="http://schemas.openxmlformats.org/officeDocument/2006/relationships/slide" Target="/ppt/slides/slide4.xml" Id="Rcaf4200b29cc44b8" /><Relationship Type="http://schemas.openxmlformats.org/officeDocument/2006/relationships/slide" Target="/ppt/slides/slide5.xml" Id="Rfe549fef17c54954" /><Relationship Type="http://schemas.openxmlformats.org/officeDocument/2006/relationships/slide" Target="/ppt/slides/slide6.xml" Id="R6efd97dea57047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1aaa10a2b842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a90e492d1442c" /><Relationship Type="http://schemas.openxmlformats.org/officeDocument/2006/relationships/theme" Target="/ppt/slideMasters/theme/theme1.xml" Id="R0a85e4b858bc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8a90e492d1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c07380d77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9d29af8fe47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b7cbbea2648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5c87a3f72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aa8bda8e4e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1442aff42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ELVEGÅRD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1 067 060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750 315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1 417 610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9 498 262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897 106 612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ELVEGÅRD INVEST AS</a:t>
            </a:r>
          </a:p>
        </p:txBody>
      </p:sp>
    </p:spTree>
  </p:cSld>
  <p:clrMapOvr>
    <a:masterClrMapping xmlns:a="http://schemas.openxmlformats.org/drawingml/2006/main"/>
  </p:clrMapOvr>
</p:sld>
</file>