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926fdc7aee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f7c0a9538e403b"/>
  </p:sldMasterIdLst>
  <p:sldIdLst>
    <p:sldId xmlns:r="http://schemas.openxmlformats.org/officeDocument/2006/relationships" id="256" r:id="Rbe5d99be9f254af1"/>
    <p:sldId xmlns:r="http://schemas.openxmlformats.org/officeDocument/2006/relationships" id="257" r:id="Rd57bfab5c9d34f90"/>
    <p:sldId xmlns:r="http://schemas.openxmlformats.org/officeDocument/2006/relationships" id="258" r:id="Rb3ce707618cf43ab"/>
    <p:sldId xmlns:r="http://schemas.openxmlformats.org/officeDocument/2006/relationships" id="259" r:id="Re8d3035648f4497d"/>
    <p:sldId xmlns:r="http://schemas.openxmlformats.org/officeDocument/2006/relationships" id="260" r:id="Rce8ec10cc2244e72"/>
    <p:sldId xmlns:r="http://schemas.openxmlformats.org/officeDocument/2006/relationships" id="261" r:id="R4236797b2a084b8d"/>
    <p:sldId xmlns:r="http://schemas.openxmlformats.org/officeDocument/2006/relationships" id="262" r:id="R4830166bec1d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f7c0a9538e403b" /><Relationship Type="http://schemas.openxmlformats.org/officeDocument/2006/relationships/slide" Target="/ppt/slides/slide1.xml" Id="Rbe5d99be9f254af1" /><Relationship Type="http://schemas.openxmlformats.org/officeDocument/2006/relationships/slide" Target="/ppt/slides/slide2.xml" Id="Rd57bfab5c9d34f90" /><Relationship Type="http://schemas.openxmlformats.org/officeDocument/2006/relationships/slide" Target="/ppt/slides/slide3.xml" Id="Rb3ce707618cf43ab" /><Relationship Type="http://schemas.openxmlformats.org/officeDocument/2006/relationships/slide" Target="/ppt/slides/slide4.xml" Id="Re8d3035648f4497d" /><Relationship Type="http://schemas.openxmlformats.org/officeDocument/2006/relationships/slide" Target="/ppt/slides/slide5.xml" Id="Rce8ec10cc2244e72" /><Relationship Type="http://schemas.openxmlformats.org/officeDocument/2006/relationships/slide" Target="/ppt/slides/slide6.xml" Id="R4236797b2a084b8d" /><Relationship Type="http://schemas.openxmlformats.org/officeDocument/2006/relationships/slide" Target="/ppt/slides/slide7.xml" Id="R4830166bec1d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d93df8c78248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5678ee842142e1" /><Relationship Type="http://schemas.openxmlformats.org/officeDocument/2006/relationships/theme" Target="/ppt/slideMasters/theme/theme1.xml" Id="R83798b3b9d4843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5678ee842142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07b2563984b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977c0ae29149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bb43b9fd1c48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7b0d735b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05c9d8264b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caecfa28d412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a6c24f790492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HUNDHAMMER 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HUNDHAMMER TEKNIKK AS ble etablert [år] og holder til i Ølen.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−57 470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176 601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HUNDHAMMER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Dreganesvegen 101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5580 Ølen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rune@hundhammer.no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897 044 722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HUNDHAMMER TEKNIKK AS</a:t>
            </a:r>
          </a:p>
        </p:txBody>
      </p:sp>
    </p:spTree>
  </p:cSld>
  <p:clrMapOvr>
    <a:masterClrMapping xmlns:a="http://schemas.openxmlformats.org/drawingml/2006/main"/>
  </p:clrMapOvr>
</p:sld>
</file>