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1b0c5b579942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fa03846c5b449b"/>
  </p:sldMasterIdLst>
  <p:sldIdLst>
    <p:sldId xmlns:r="http://schemas.openxmlformats.org/officeDocument/2006/relationships" id="256" r:id="Rf70a615885b74a31"/>
    <p:sldId xmlns:r="http://schemas.openxmlformats.org/officeDocument/2006/relationships" id="257" r:id="R0b0c5d54a5da483e"/>
    <p:sldId xmlns:r="http://schemas.openxmlformats.org/officeDocument/2006/relationships" id="258" r:id="Rc5ad56dfe184444c"/>
    <p:sldId xmlns:r="http://schemas.openxmlformats.org/officeDocument/2006/relationships" id="259" r:id="R15c76ea6e9534602"/>
    <p:sldId xmlns:r="http://schemas.openxmlformats.org/officeDocument/2006/relationships" id="260" r:id="Rc68bb502802d43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fa03846c5b449b" /><Relationship Type="http://schemas.openxmlformats.org/officeDocument/2006/relationships/slide" Target="/ppt/slides/slide1.xml" Id="Rf70a615885b74a31" /><Relationship Type="http://schemas.openxmlformats.org/officeDocument/2006/relationships/slide" Target="/ppt/slides/slide2.xml" Id="R0b0c5d54a5da483e" /><Relationship Type="http://schemas.openxmlformats.org/officeDocument/2006/relationships/slide" Target="/ppt/slides/slide3.xml" Id="Rc5ad56dfe184444c" /><Relationship Type="http://schemas.openxmlformats.org/officeDocument/2006/relationships/slide" Target="/ppt/slides/slide4.xml" Id="R15c76ea6e9534602" /><Relationship Type="http://schemas.openxmlformats.org/officeDocument/2006/relationships/slide" Target="/ppt/slides/slide5.xml" Id="Rc68bb502802d43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68c681c39546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66881fca541c4" /><Relationship Type="http://schemas.openxmlformats.org/officeDocument/2006/relationships/theme" Target="/ppt/slideMasters/theme/theme1.xml" Id="R46da703d3fca44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066881fca541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edb6fed9046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901a02b8540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ae56c9f2f4f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cf7e8e50f46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b0b69215948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VATNE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VATNE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897 038 552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VATNE BYGG AS</a:t>
            </a:r>
          </a:p>
        </p:txBody>
      </p:sp>
    </p:spTree>
  </p:cSld>
  <p:clrMapOvr>
    <a:masterClrMapping xmlns:a="http://schemas.openxmlformats.org/drawingml/2006/main"/>
  </p:clrMapOvr>
</p:sld>
</file>