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6961f8bc1f43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4c4cefdb8a4f99"/>
  </p:sldMasterIdLst>
  <p:sldIdLst>
    <p:sldId xmlns:r="http://schemas.openxmlformats.org/officeDocument/2006/relationships" id="256" r:id="R838beccfd12f4997"/>
    <p:sldId xmlns:r="http://schemas.openxmlformats.org/officeDocument/2006/relationships" id="257" r:id="R33bd3c9274cc4062"/>
    <p:sldId xmlns:r="http://schemas.openxmlformats.org/officeDocument/2006/relationships" id="258" r:id="Reffab3941e7e4b11"/>
    <p:sldId xmlns:r="http://schemas.openxmlformats.org/officeDocument/2006/relationships" id="259" r:id="R54d41ac1e48049fb"/>
    <p:sldId xmlns:r="http://schemas.openxmlformats.org/officeDocument/2006/relationships" id="260" r:id="R0c627a071a3642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4c4cefdb8a4f99" /><Relationship Type="http://schemas.openxmlformats.org/officeDocument/2006/relationships/slide" Target="/ppt/slides/slide1.xml" Id="R838beccfd12f4997" /><Relationship Type="http://schemas.openxmlformats.org/officeDocument/2006/relationships/slide" Target="/ppt/slides/slide2.xml" Id="R33bd3c9274cc4062" /><Relationship Type="http://schemas.openxmlformats.org/officeDocument/2006/relationships/slide" Target="/ppt/slides/slide3.xml" Id="Reffab3941e7e4b11" /><Relationship Type="http://schemas.openxmlformats.org/officeDocument/2006/relationships/slide" Target="/ppt/slides/slide4.xml" Id="R54d41ac1e48049fb" /><Relationship Type="http://schemas.openxmlformats.org/officeDocument/2006/relationships/slide" Target="/ppt/slides/slide5.xml" Id="R0c627a071a3642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b164c4b03c49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c71d333794eb2" /><Relationship Type="http://schemas.openxmlformats.org/officeDocument/2006/relationships/theme" Target="/ppt/slideMasters/theme/theme1.xml" Id="R7e205b34775c48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2c71d333794e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40869328143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bbb362e1d41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fa55c37fd41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9af2fda4143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9f62afe2e4d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TEKAA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TEKAA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896 968 432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TEKAA AS</a:t>
            </a:r>
          </a:p>
        </p:txBody>
      </p:sp>
    </p:spTree>
  </p:cSld>
  <p:clrMapOvr>
    <a:masterClrMapping xmlns:a="http://schemas.openxmlformats.org/drawingml/2006/main"/>
  </p:clrMapOvr>
</p:sld>
</file>