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f470458abfa4cc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4456cb68ff6410c"/>
  </p:sldMasterIdLst>
  <p:sldIdLst>
    <p:sldId xmlns:r="http://schemas.openxmlformats.org/officeDocument/2006/relationships" id="256" r:id="R7ba258099b034254"/>
    <p:sldId xmlns:r="http://schemas.openxmlformats.org/officeDocument/2006/relationships" id="257" r:id="R5a8b2fa6d0ce4eab"/>
    <p:sldId xmlns:r="http://schemas.openxmlformats.org/officeDocument/2006/relationships" id="258" r:id="Rfe70939a6ace465f"/>
    <p:sldId xmlns:r="http://schemas.openxmlformats.org/officeDocument/2006/relationships" id="259" r:id="R47d6580206a74e7e"/>
    <p:sldId xmlns:r="http://schemas.openxmlformats.org/officeDocument/2006/relationships" id="260" r:id="Ra467456870184831"/>
    <p:sldId xmlns:r="http://schemas.openxmlformats.org/officeDocument/2006/relationships" id="261" r:id="R2453f2a42a964089"/>
    <p:sldId xmlns:r="http://schemas.openxmlformats.org/officeDocument/2006/relationships" id="262" r:id="Ra73131c25974411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4456cb68ff6410c" /><Relationship Type="http://schemas.openxmlformats.org/officeDocument/2006/relationships/slide" Target="/ppt/slides/slide1.xml" Id="R7ba258099b034254" /><Relationship Type="http://schemas.openxmlformats.org/officeDocument/2006/relationships/slide" Target="/ppt/slides/slide2.xml" Id="R5a8b2fa6d0ce4eab" /><Relationship Type="http://schemas.openxmlformats.org/officeDocument/2006/relationships/slide" Target="/ppt/slides/slide3.xml" Id="Rfe70939a6ace465f" /><Relationship Type="http://schemas.openxmlformats.org/officeDocument/2006/relationships/slide" Target="/ppt/slides/slide4.xml" Id="R47d6580206a74e7e" /><Relationship Type="http://schemas.openxmlformats.org/officeDocument/2006/relationships/slide" Target="/ppt/slides/slide5.xml" Id="Ra467456870184831" /><Relationship Type="http://schemas.openxmlformats.org/officeDocument/2006/relationships/slide" Target="/ppt/slides/slide6.xml" Id="R2453f2a42a964089" /><Relationship Type="http://schemas.openxmlformats.org/officeDocument/2006/relationships/slide" Target="/ppt/slides/slide7.xml" Id="Ra73131c25974411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b3741e55ec5453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815db8044491f" /><Relationship Type="http://schemas.openxmlformats.org/officeDocument/2006/relationships/theme" Target="/ppt/slideMasters/theme/theme1.xml" Id="R6d4bdccf874c419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4815db804449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357d843bf74bb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ae77c9af7e44c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464cc75e7f48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111bc9ab284d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3062eec1441b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759edec67e427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f346aaa4de45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CSV EIENDOM SØRLANDSPARKEN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CSV EIENDOM SØRLANDSPARKEN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10 428 945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5 974 935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1 621 854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29 448 727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96 085 797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COOP SØRVEST SA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Ganddalsgata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4306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896 854 542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CSV EIENDOM SØRLANDSPARKEN AS</a:t>
            </a:r>
          </a:p>
        </p:txBody>
      </p:sp>
    </p:spTree>
  </p:cSld>
  <p:clrMapOvr>
    <a:masterClrMapping xmlns:a="http://schemas.openxmlformats.org/drawingml/2006/main"/>
  </p:clrMapOvr>
</p:sld>
</file>