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a84d23f014d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4cae485c944c7"/>
  </p:sldMasterIdLst>
  <p:sldIdLst>
    <p:sldId xmlns:r="http://schemas.openxmlformats.org/officeDocument/2006/relationships" id="256" r:id="R44fc7245ab654419"/>
    <p:sldId xmlns:r="http://schemas.openxmlformats.org/officeDocument/2006/relationships" id="257" r:id="Rf4d81d13274342aa"/>
    <p:sldId xmlns:r="http://schemas.openxmlformats.org/officeDocument/2006/relationships" id="258" r:id="Rc5e04b8a6d444934"/>
    <p:sldId xmlns:r="http://schemas.openxmlformats.org/officeDocument/2006/relationships" id="259" r:id="Rebeb19c8a6ec461e"/>
    <p:sldId xmlns:r="http://schemas.openxmlformats.org/officeDocument/2006/relationships" id="260" r:id="Reaba8660d98c48b5"/>
    <p:sldId xmlns:r="http://schemas.openxmlformats.org/officeDocument/2006/relationships" id="261" r:id="Raeb428294bc94896"/>
    <p:sldId xmlns:r="http://schemas.openxmlformats.org/officeDocument/2006/relationships" id="262" r:id="R9f70f85c25fb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4cae485c944c7" /><Relationship Type="http://schemas.openxmlformats.org/officeDocument/2006/relationships/slide" Target="/ppt/slides/slide1.xml" Id="R44fc7245ab654419" /><Relationship Type="http://schemas.openxmlformats.org/officeDocument/2006/relationships/slide" Target="/ppt/slides/slide2.xml" Id="Rf4d81d13274342aa" /><Relationship Type="http://schemas.openxmlformats.org/officeDocument/2006/relationships/slide" Target="/ppt/slides/slide3.xml" Id="Rc5e04b8a6d444934" /><Relationship Type="http://schemas.openxmlformats.org/officeDocument/2006/relationships/slide" Target="/ppt/slides/slide4.xml" Id="Rebeb19c8a6ec461e" /><Relationship Type="http://schemas.openxmlformats.org/officeDocument/2006/relationships/slide" Target="/ppt/slides/slide5.xml" Id="Reaba8660d98c48b5" /><Relationship Type="http://schemas.openxmlformats.org/officeDocument/2006/relationships/slide" Target="/ppt/slides/slide6.xml" Id="Raeb428294bc94896" /><Relationship Type="http://schemas.openxmlformats.org/officeDocument/2006/relationships/slide" Target="/ppt/slides/slide7.xml" Id="R9f70f85c25fb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8486ab4ce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a30b6e374e3a" /><Relationship Type="http://schemas.openxmlformats.org/officeDocument/2006/relationships/theme" Target="/ppt/slideMasters/theme/theme1.xml" Id="R14bb03f5e8e5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8a30b6e374e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a2aa76f1c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8c121879149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73ca9367e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c2b6c1ca8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28a4a5b5e4e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a1490f10f44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958f110db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TICON ENGERSAND HAVN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ENGERSAND HAVN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TICON ENGERSAND HAVN 7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ENGERSAND HAVN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ENGERSAND HAVN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ENGERSAND HAVN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242 409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2 899 307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ENGERSAND HAVN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TICON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ENGERSAND HAVN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 torg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896 853 422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ENGERSAND HAVN 7 AS</a:t>
            </a:r>
          </a:p>
        </p:txBody>
      </p:sp>
    </p:spTree>
  </p:cSld>
  <p:clrMapOvr>
    <a:masterClrMapping xmlns:a="http://schemas.openxmlformats.org/drawingml/2006/main"/>
  </p:clrMapOvr>
</p:sld>
</file>