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d626ec8294d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fadd47e9024e7c"/>
  </p:sldMasterIdLst>
  <p:sldIdLst>
    <p:sldId xmlns:r="http://schemas.openxmlformats.org/officeDocument/2006/relationships" id="256" r:id="Ref1d1baf9bf24183"/>
    <p:sldId xmlns:r="http://schemas.openxmlformats.org/officeDocument/2006/relationships" id="257" r:id="R7336dc7117ed41c0"/>
    <p:sldId xmlns:r="http://schemas.openxmlformats.org/officeDocument/2006/relationships" id="258" r:id="R72e77bf6e40d446b"/>
    <p:sldId xmlns:r="http://schemas.openxmlformats.org/officeDocument/2006/relationships" id="259" r:id="Radd2340ecd1b4818"/>
    <p:sldId xmlns:r="http://schemas.openxmlformats.org/officeDocument/2006/relationships" id="260" r:id="Rd046557151e04f96"/>
    <p:sldId xmlns:r="http://schemas.openxmlformats.org/officeDocument/2006/relationships" id="261" r:id="Re7565debaa6646c6"/>
    <p:sldId xmlns:r="http://schemas.openxmlformats.org/officeDocument/2006/relationships" id="262" r:id="Rbafb916c6bc641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add47e9024e7c" /><Relationship Type="http://schemas.openxmlformats.org/officeDocument/2006/relationships/slide" Target="/ppt/slides/slide1.xml" Id="Ref1d1baf9bf24183" /><Relationship Type="http://schemas.openxmlformats.org/officeDocument/2006/relationships/slide" Target="/ppt/slides/slide2.xml" Id="R7336dc7117ed41c0" /><Relationship Type="http://schemas.openxmlformats.org/officeDocument/2006/relationships/slide" Target="/ppt/slides/slide3.xml" Id="R72e77bf6e40d446b" /><Relationship Type="http://schemas.openxmlformats.org/officeDocument/2006/relationships/slide" Target="/ppt/slides/slide4.xml" Id="Radd2340ecd1b4818" /><Relationship Type="http://schemas.openxmlformats.org/officeDocument/2006/relationships/slide" Target="/ppt/slides/slide5.xml" Id="Rd046557151e04f96" /><Relationship Type="http://schemas.openxmlformats.org/officeDocument/2006/relationships/slide" Target="/ppt/slides/slide6.xml" Id="Re7565debaa6646c6" /><Relationship Type="http://schemas.openxmlformats.org/officeDocument/2006/relationships/slide" Target="/ppt/slides/slide7.xml" Id="Rbafb916c6bc641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eb3b16df7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2097ba59449d0" /><Relationship Type="http://schemas.openxmlformats.org/officeDocument/2006/relationships/theme" Target="/ppt/slideMasters/theme/theme1.xml" Id="R5a4e5e56116943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92097ba59449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fb05c349c48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24c95e889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c9ba197e144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005f0300641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859405eba41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4670be1eb43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b4867dec9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COFOUNDER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COFOUNDER MANAGEMENT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13 475 327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1 847 869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5 546 285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INOVA MANAGEMENT AS  –  30,9 %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HOLDING AS  –  26,1 %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PODRICK INVEST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KOLSTOE INVEST AS  –  16,6 %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SANTOS AS  –  7,5 %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896 848 402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COFOUNDER MANAGEMENT AS</a:t>
            </a:r>
          </a:p>
        </p:txBody>
      </p:sp>
    </p:spTree>
  </p:cSld>
  <p:clrMapOvr>
    <a:masterClrMapping xmlns:a="http://schemas.openxmlformats.org/drawingml/2006/main"/>
  </p:clrMapOvr>
</p:sld>
</file>