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4f8ce4b662142a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8a9cb607474e0c"/>
  </p:sldMasterIdLst>
  <p:sldIdLst>
    <p:sldId xmlns:r="http://schemas.openxmlformats.org/officeDocument/2006/relationships" id="256" r:id="Recbd39d4c4bc4140"/>
    <p:sldId xmlns:r="http://schemas.openxmlformats.org/officeDocument/2006/relationships" id="257" r:id="Rc6731d38baf34578"/>
    <p:sldId xmlns:r="http://schemas.openxmlformats.org/officeDocument/2006/relationships" id="258" r:id="Rec71a8d92a164163"/>
    <p:sldId xmlns:r="http://schemas.openxmlformats.org/officeDocument/2006/relationships" id="259" r:id="Re85797fa53734f00"/>
    <p:sldId xmlns:r="http://schemas.openxmlformats.org/officeDocument/2006/relationships" id="260" r:id="R8639516fae49455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8a9cb607474e0c" /><Relationship Type="http://schemas.openxmlformats.org/officeDocument/2006/relationships/slide" Target="/ppt/slides/slide1.xml" Id="Recbd39d4c4bc4140" /><Relationship Type="http://schemas.openxmlformats.org/officeDocument/2006/relationships/slide" Target="/ppt/slides/slide2.xml" Id="Rc6731d38baf34578" /><Relationship Type="http://schemas.openxmlformats.org/officeDocument/2006/relationships/slide" Target="/ppt/slides/slide3.xml" Id="Rec71a8d92a164163" /><Relationship Type="http://schemas.openxmlformats.org/officeDocument/2006/relationships/slide" Target="/ppt/slides/slide4.xml" Id="Re85797fa53734f00" /><Relationship Type="http://schemas.openxmlformats.org/officeDocument/2006/relationships/slide" Target="/ppt/slides/slide5.xml" Id="R8639516fae49455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8c16798f98443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f86acd802a46db" /><Relationship Type="http://schemas.openxmlformats.org/officeDocument/2006/relationships/theme" Target="/ppt/slideMasters/theme/theme1.xml" Id="R5ed95d00c76f4a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cf86acd802a46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aeb0bf793470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a4bdd0bca46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0b72f7c71948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8aebcc41c747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8fde8ff2cb400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LUNDE BEDEHUSLAG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LUNDE BEDEHUSLAG ble etablert [år] og holder til i Lundegrend.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Humlevikvegen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5690 Lundegrend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marithumlevik@gmail.com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896 844 792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LUNDE BEDEHUSLAG</a:t>
            </a:r>
          </a:p>
        </p:txBody>
      </p:sp>
    </p:spTree>
  </p:cSld>
  <p:clrMapOvr>
    <a:masterClrMapping xmlns:a="http://schemas.openxmlformats.org/drawingml/2006/main"/>
  </p:clrMapOvr>
</p:sld>
</file>