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be13eda11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693c978124eaf"/>
  </p:sldMasterIdLst>
  <p:sldIdLst>
    <p:sldId xmlns:r="http://schemas.openxmlformats.org/officeDocument/2006/relationships" id="256" r:id="Re432826ac4a041b0"/>
    <p:sldId xmlns:r="http://schemas.openxmlformats.org/officeDocument/2006/relationships" id="257" r:id="Rbe9409904264480c"/>
    <p:sldId xmlns:r="http://schemas.openxmlformats.org/officeDocument/2006/relationships" id="258" r:id="Rde24be10ec32424f"/>
    <p:sldId xmlns:r="http://schemas.openxmlformats.org/officeDocument/2006/relationships" id="259" r:id="R116fbae4f0104c6f"/>
    <p:sldId xmlns:r="http://schemas.openxmlformats.org/officeDocument/2006/relationships" id="260" r:id="R98c0a94d2cdb4a61"/>
    <p:sldId xmlns:r="http://schemas.openxmlformats.org/officeDocument/2006/relationships" id="261" r:id="R3c8bcb214f584def"/>
    <p:sldId xmlns:r="http://schemas.openxmlformats.org/officeDocument/2006/relationships" id="262" r:id="R1a06cbd4edf8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693c978124eaf" /><Relationship Type="http://schemas.openxmlformats.org/officeDocument/2006/relationships/slide" Target="/ppt/slides/slide1.xml" Id="Re432826ac4a041b0" /><Relationship Type="http://schemas.openxmlformats.org/officeDocument/2006/relationships/slide" Target="/ppt/slides/slide2.xml" Id="Rbe9409904264480c" /><Relationship Type="http://schemas.openxmlformats.org/officeDocument/2006/relationships/slide" Target="/ppt/slides/slide3.xml" Id="Rde24be10ec32424f" /><Relationship Type="http://schemas.openxmlformats.org/officeDocument/2006/relationships/slide" Target="/ppt/slides/slide4.xml" Id="R116fbae4f0104c6f" /><Relationship Type="http://schemas.openxmlformats.org/officeDocument/2006/relationships/slide" Target="/ppt/slides/slide5.xml" Id="R98c0a94d2cdb4a61" /><Relationship Type="http://schemas.openxmlformats.org/officeDocument/2006/relationships/slide" Target="/ppt/slides/slide6.xml" Id="R3c8bcb214f584def" /><Relationship Type="http://schemas.openxmlformats.org/officeDocument/2006/relationships/slide" Target="/ppt/slides/slide7.xml" Id="R1a06cbd4edf8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0bce9d76749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cbcc84e9145ac" /><Relationship Type="http://schemas.openxmlformats.org/officeDocument/2006/relationships/theme" Target="/ppt/slideMasters/theme/theme1.xml" Id="Re5bfb4d6a3b0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5cbcc84e9145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7423eff4d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87c27ca0e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45dee095c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6faea6f56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abc37146e4a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fc498941d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2199c2bd4b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HAUSMANNS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HAUSMANNS AUTO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2 774 454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ATTIQUE AHMAD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hmauto@email.com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www.hausmannsauto.no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896 693 352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HAUSMANNS AUTO AS</a:t>
            </a:r>
          </a:p>
        </p:txBody>
      </p:sp>
    </p:spTree>
  </p:cSld>
  <p:clrMapOvr>
    <a:masterClrMapping xmlns:a="http://schemas.openxmlformats.org/drawingml/2006/main"/>
  </p:clrMapOvr>
</p:sld>
</file>