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8f512281e824bc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f1e28fb33e5486b"/>
  </p:sldMasterIdLst>
  <p:sldIdLst>
    <p:sldId xmlns:r="http://schemas.openxmlformats.org/officeDocument/2006/relationships" id="256" r:id="Rba58fa1638114037"/>
    <p:sldId xmlns:r="http://schemas.openxmlformats.org/officeDocument/2006/relationships" id="257" r:id="Rc4cf7614229c44ef"/>
    <p:sldId xmlns:r="http://schemas.openxmlformats.org/officeDocument/2006/relationships" id="258" r:id="R3a0c666503764c89"/>
    <p:sldId xmlns:r="http://schemas.openxmlformats.org/officeDocument/2006/relationships" id="259" r:id="R578786280ec64e12"/>
    <p:sldId xmlns:r="http://schemas.openxmlformats.org/officeDocument/2006/relationships" id="260" r:id="R16147dd454164094"/>
    <p:sldId xmlns:r="http://schemas.openxmlformats.org/officeDocument/2006/relationships" id="261" r:id="Rd1455938141048c1"/>
    <p:sldId xmlns:r="http://schemas.openxmlformats.org/officeDocument/2006/relationships" id="262" r:id="R6c8d632881cf471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f1e28fb33e5486b" /><Relationship Type="http://schemas.openxmlformats.org/officeDocument/2006/relationships/slide" Target="/ppt/slides/slide1.xml" Id="Rba58fa1638114037" /><Relationship Type="http://schemas.openxmlformats.org/officeDocument/2006/relationships/slide" Target="/ppt/slides/slide2.xml" Id="Rc4cf7614229c44ef" /><Relationship Type="http://schemas.openxmlformats.org/officeDocument/2006/relationships/slide" Target="/ppt/slides/slide3.xml" Id="R3a0c666503764c89" /><Relationship Type="http://schemas.openxmlformats.org/officeDocument/2006/relationships/slide" Target="/ppt/slides/slide4.xml" Id="R578786280ec64e12" /><Relationship Type="http://schemas.openxmlformats.org/officeDocument/2006/relationships/slide" Target="/ppt/slides/slide5.xml" Id="R16147dd454164094" /><Relationship Type="http://schemas.openxmlformats.org/officeDocument/2006/relationships/slide" Target="/ppt/slides/slide6.xml" Id="Rd1455938141048c1" /><Relationship Type="http://schemas.openxmlformats.org/officeDocument/2006/relationships/slide" Target="/ppt/slides/slide7.xml" Id="R6c8d632881cf471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cb1c8e99b45490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8c5dca557b4212" /><Relationship Type="http://schemas.openxmlformats.org/officeDocument/2006/relationships/theme" Target="/ppt/slideMasters/theme/theme1.xml" Id="Rc9149021c454437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18c5dca557b421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f94f65b186485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f6438c91ed4e6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5628d6b065477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46881cd96441d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3276933f604d5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ff0a7835aa45a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ccda1555f54eb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KLA-TJENESTER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KLA-TJENESTER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KLA-TJENESTER AS ble etablert [år] og holder til i Moss.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KLA-TJENESTER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KLA-TJENESTER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KLA-TJENESTER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149 086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45 205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33 007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345 360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368 790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KLA-TJENESTER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MOEN KRISTEN TRØMBORG  –  75,0 %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MOEN TOR ANDERS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KONGEVOLD LISBETH  –  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KLA-TJENESTER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Røysveien 53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1534 Moss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896 558 722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KLA-TJENESTER AS</a:t>
            </a:r>
          </a:p>
        </p:txBody>
      </p:sp>
    </p:spTree>
  </p:cSld>
  <p:clrMapOvr>
    <a:masterClrMapping xmlns:a="http://schemas.openxmlformats.org/drawingml/2006/main"/>
  </p:clrMapOvr>
</p:sld>
</file>