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76aed5ad4a4a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d5796c6ff54077"/>
  </p:sldMasterIdLst>
  <p:sldIdLst>
    <p:sldId xmlns:r="http://schemas.openxmlformats.org/officeDocument/2006/relationships" id="256" r:id="R87e5b6aa58244eb7"/>
    <p:sldId xmlns:r="http://schemas.openxmlformats.org/officeDocument/2006/relationships" id="257" r:id="Rad5dff53a0af4015"/>
    <p:sldId xmlns:r="http://schemas.openxmlformats.org/officeDocument/2006/relationships" id="258" r:id="Ra4ea9f5549754f5a"/>
    <p:sldId xmlns:r="http://schemas.openxmlformats.org/officeDocument/2006/relationships" id="259" r:id="R58bf0e362d974deb"/>
    <p:sldId xmlns:r="http://schemas.openxmlformats.org/officeDocument/2006/relationships" id="260" r:id="R7b56211d23524476"/>
    <p:sldId xmlns:r="http://schemas.openxmlformats.org/officeDocument/2006/relationships" id="261" r:id="R22e6ddfd667c4b75"/>
    <p:sldId xmlns:r="http://schemas.openxmlformats.org/officeDocument/2006/relationships" id="262" r:id="R490890b50acd45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5796c6ff54077" /><Relationship Type="http://schemas.openxmlformats.org/officeDocument/2006/relationships/slide" Target="/ppt/slides/slide1.xml" Id="R87e5b6aa58244eb7" /><Relationship Type="http://schemas.openxmlformats.org/officeDocument/2006/relationships/slide" Target="/ppt/slides/slide2.xml" Id="Rad5dff53a0af4015" /><Relationship Type="http://schemas.openxmlformats.org/officeDocument/2006/relationships/slide" Target="/ppt/slides/slide3.xml" Id="Ra4ea9f5549754f5a" /><Relationship Type="http://schemas.openxmlformats.org/officeDocument/2006/relationships/slide" Target="/ppt/slides/slide4.xml" Id="R58bf0e362d974deb" /><Relationship Type="http://schemas.openxmlformats.org/officeDocument/2006/relationships/slide" Target="/ppt/slides/slide5.xml" Id="R7b56211d23524476" /><Relationship Type="http://schemas.openxmlformats.org/officeDocument/2006/relationships/slide" Target="/ppt/slides/slide6.xml" Id="R22e6ddfd667c4b75" /><Relationship Type="http://schemas.openxmlformats.org/officeDocument/2006/relationships/slide" Target="/ppt/slides/slide7.xml" Id="R490890b50acd45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1dc7c3a4d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4f4a9820141fb" /><Relationship Type="http://schemas.openxmlformats.org/officeDocument/2006/relationships/theme" Target="/ppt/slideMasters/theme/theme1.xml" Id="Re1b114cdce9c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94f4a98201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4dee4343b48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b0fb9e0f441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88ef49eb949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06d38cc674f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53e350a0d48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d5832e0db42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a6132aa93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KAPITALFORVALTNING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KAPITALFORVALTNING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8 824 163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8 883 957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BHE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REX CAESAR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Vårlivegen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896 460 412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