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d581ebf8564c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f1766b81f64d60"/>
  </p:sldMasterIdLst>
  <p:sldIdLst>
    <p:sldId xmlns:r="http://schemas.openxmlformats.org/officeDocument/2006/relationships" id="256" r:id="Rb36bd0cb0936416b"/>
    <p:sldId xmlns:r="http://schemas.openxmlformats.org/officeDocument/2006/relationships" id="257" r:id="R805817e8d7d44757"/>
    <p:sldId xmlns:r="http://schemas.openxmlformats.org/officeDocument/2006/relationships" id="258" r:id="Rda664f2cebc44806"/>
    <p:sldId xmlns:r="http://schemas.openxmlformats.org/officeDocument/2006/relationships" id="259" r:id="R11ae7f87ab3f4920"/>
    <p:sldId xmlns:r="http://schemas.openxmlformats.org/officeDocument/2006/relationships" id="260" r:id="R27836daaaa20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1766b81f64d60" /><Relationship Type="http://schemas.openxmlformats.org/officeDocument/2006/relationships/slide" Target="/ppt/slides/slide1.xml" Id="Rb36bd0cb0936416b" /><Relationship Type="http://schemas.openxmlformats.org/officeDocument/2006/relationships/slide" Target="/ppt/slides/slide2.xml" Id="R805817e8d7d44757" /><Relationship Type="http://schemas.openxmlformats.org/officeDocument/2006/relationships/slide" Target="/ppt/slides/slide3.xml" Id="Rda664f2cebc44806" /><Relationship Type="http://schemas.openxmlformats.org/officeDocument/2006/relationships/slide" Target="/ppt/slides/slide4.xml" Id="R11ae7f87ab3f4920" /><Relationship Type="http://schemas.openxmlformats.org/officeDocument/2006/relationships/slide" Target="/ppt/slides/slide5.xml" Id="R27836daaaa20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0342ba065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b342c540a4843" /><Relationship Type="http://schemas.openxmlformats.org/officeDocument/2006/relationships/theme" Target="/ppt/slideMasters/theme/theme1.xml" Id="R6ca8bfd407c940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9b342c540a48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9471d4feb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21bc9be454b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1443682d645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b3a90a66e48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6eaddd11b44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TERCEROS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TERCEROS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TERCEROS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TERCEROS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TERCEROS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TERCEROS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896 440 772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TERCEROS AS</a:t>
            </a:r>
          </a:p>
        </p:txBody>
      </p:sp>
    </p:spTree>
  </p:cSld>
  <p:clrMapOvr>
    <a:masterClrMapping xmlns:a="http://schemas.openxmlformats.org/drawingml/2006/main"/>
  </p:clrMapOvr>
</p:sld>
</file>