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31fc5893c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f8535b1904473"/>
  </p:sldMasterIdLst>
  <p:sldIdLst>
    <p:sldId xmlns:r="http://schemas.openxmlformats.org/officeDocument/2006/relationships" id="256" r:id="Reff4f3377dc2413f"/>
    <p:sldId xmlns:r="http://schemas.openxmlformats.org/officeDocument/2006/relationships" id="257" r:id="Ra8088a94f5164922"/>
    <p:sldId xmlns:r="http://schemas.openxmlformats.org/officeDocument/2006/relationships" id="258" r:id="R7b70730da6ac42da"/>
    <p:sldId xmlns:r="http://schemas.openxmlformats.org/officeDocument/2006/relationships" id="259" r:id="Rcb8fd15fcf1a48e4"/>
    <p:sldId xmlns:r="http://schemas.openxmlformats.org/officeDocument/2006/relationships" id="260" r:id="R25da9fcab04f4fc0"/>
    <p:sldId xmlns:r="http://schemas.openxmlformats.org/officeDocument/2006/relationships" id="261" r:id="Rc9d0b654f81d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f8535b1904473" /><Relationship Type="http://schemas.openxmlformats.org/officeDocument/2006/relationships/slide" Target="/ppt/slides/slide1.xml" Id="Reff4f3377dc2413f" /><Relationship Type="http://schemas.openxmlformats.org/officeDocument/2006/relationships/slide" Target="/ppt/slides/slide2.xml" Id="Ra8088a94f5164922" /><Relationship Type="http://schemas.openxmlformats.org/officeDocument/2006/relationships/slide" Target="/ppt/slides/slide3.xml" Id="R7b70730da6ac42da" /><Relationship Type="http://schemas.openxmlformats.org/officeDocument/2006/relationships/slide" Target="/ppt/slides/slide4.xml" Id="Rcb8fd15fcf1a48e4" /><Relationship Type="http://schemas.openxmlformats.org/officeDocument/2006/relationships/slide" Target="/ppt/slides/slide5.xml" Id="R25da9fcab04f4fc0" /><Relationship Type="http://schemas.openxmlformats.org/officeDocument/2006/relationships/slide" Target="/ppt/slides/slide6.xml" Id="Rc9d0b654f81d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14a411787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0182e51054990" /><Relationship Type="http://schemas.openxmlformats.org/officeDocument/2006/relationships/theme" Target="/ppt/slideMasters/theme/theme1.xml" Id="R7e37ada1e801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0182e5105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a5291897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b706cde07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2d29b46c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820007d9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689fed8cc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e8353ae7a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SLIX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SLIX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−770 279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896 311 352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SLIX STAVANGER AS</a:t>
            </a:r>
          </a:p>
        </p:txBody>
      </p:sp>
    </p:spTree>
  </p:cSld>
  <p:clrMapOvr>
    <a:masterClrMapping xmlns:a="http://schemas.openxmlformats.org/drawingml/2006/main"/>
  </p:clrMapOvr>
</p:sld>
</file>