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195a80dbd6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0c0141446c4fc5"/>
  </p:sldMasterIdLst>
  <p:sldIdLst>
    <p:sldId xmlns:r="http://schemas.openxmlformats.org/officeDocument/2006/relationships" id="256" r:id="R2322c8490e414b7b"/>
    <p:sldId xmlns:r="http://schemas.openxmlformats.org/officeDocument/2006/relationships" id="257" r:id="R604f3e55a066446d"/>
    <p:sldId xmlns:r="http://schemas.openxmlformats.org/officeDocument/2006/relationships" id="258" r:id="R331d0eecf1a54930"/>
    <p:sldId xmlns:r="http://schemas.openxmlformats.org/officeDocument/2006/relationships" id="259" r:id="Rfc2d60a4b6d948be"/>
    <p:sldId xmlns:r="http://schemas.openxmlformats.org/officeDocument/2006/relationships" id="260" r:id="R52410a1a5f2246d3"/>
    <p:sldId xmlns:r="http://schemas.openxmlformats.org/officeDocument/2006/relationships" id="261" r:id="R1039845ffa3e4d42"/>
    <p:sldId xmlns:r="http://schemas.openxmlformats.org/officeDocument/2006/relationships" id="262" r:id="R822a6e8036ad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c0141446c4fc5" /><Relationship Type="http://schemas.openxmlformats.org/officeDocument/2006/relationships/slide" Target="/ppt/slides/slide1.xml" Id="R2322c8490e414b7b" /><Relationship Type="http://schemas.openxmlformats.org/officeDocument/2006/relationships/slide" Target="/ppt/slides/slide2.xml" Id="R604f3e55a066446d" /><Relationship Type="http://schemas.openxmlformats.org/officeDocument/2006/relationships/slide" Target="/ppt/slides/slide3.xml" Id="R331d0eecf1a54930" /><Relationship Type="http://schemas.openxmlformats.org/officeDocument/2006/relationships/slide" Target="/ppt/slides/slide4.xml" Id="Rfc2d60a4b6d948be" /><Relationship Type="http://schemas.openxmlformats.org/officeDocument/2006/relationships/slide" Target="/ppt/slides/slide5.xml" Id="R52410a1a5f2246d3" /><Relationship Type="http://schemas.openxmlformats.org/officeDocument/2006/relationships/slide" Target="/ppt/slides/slide6.xml" Id="R1039845ffa3e4d42" /><Relationship Type="http://schemas.openxmlformats.org/officeDocument/2006/relationships/slide" Target="/ppt/slides/slide7.xml" Id="R822a6e8036ad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f44c4e24f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95cbc57b24bc9" /><Relationship Type="http://schemas.openxmlformats.org/officeDocument/2006/relationships/theme" Target="/ppt/slideMasters/theme/theme1.xml" Id="Rb69cdfcce0a6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95cbc57b2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ad8d2f04d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5a92cfc5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df22aae88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0624ca1f940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3b60777f14d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b7bc8b5b446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b511e334d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SØRBYEN EIENDOM BRØNNØYSUND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SØRBYEN EIENDOM BRØNNØYSUND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1 046 717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 MOE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Høgåsvei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8904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896 005 162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EIENDOM BRØNNØYSUND AS</a:t>
            </a:r>
          </a:p>
        </p:txBody>
      </p:sp>
    </p:spTree>
  </p:cSld>
  <p:clrMapOvr>
    <a:masterClrMapping xmlns:a="http://schemas.openxmlformats.org/drawingml/2006/main"/>
  </p:clrMapOvr>
</p:sld>
</file>