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e86ec0f06243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33974236cb453d"/>
  </p:sldMasterIdLst>
  <p:sldIdLst>
    <p:sldId xmlns:r="http://schemas.openxmlformats.org/officeDocument/2006/relationships" id="256" r:id="Rd3087b240f554610"/>
    <p:sldId xmlns:r="http://schemas.openxmlformats.org/officeDocument/2006/relationships" id="257" r:id="Rab01bf6df07d42ad"/>
    <p:sldId xmlns:r="http://schemas.openxmlformats.org/officeDocument/2006/relationships" id="258" r:id="Ra120d9877fa84e88"/>
    <p:sldId xmlns:r="http://schemas.openxmlformats.org/officeDocument/2006/relationships" id="259" r:id="R541b79ebb9034238"/>
    <p:sldId xmlns:r="http://schemas.openxmlformats.org/officeDocument/2006/relationships" id="260" r:id="R2a0645d521a84485"/>
    <p:sldId xmlns:r="http://schemas.openxmlformats.org/officeDocument/2006/relationships" id="261" r:id="Rbbc586d972db4ae4"/>
    <p:sldId xmlns:r="http://schemas.openxmlformats.org/officeDocument/2006/relationships" id="262" r:id="R5671d53723a64d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33974236cb453d" /><Relationship Type="http://schemas.openxmlformats.org/officeDocument/2006/relationships/slide" Target="/ppt/slides/slide1.xml" Id="Rd3087b240f554610" /><Relationship Type="http://schemas.openxmlformats.org/officeDocument/2006/relationships/slide" Target="/ppt/slides/slide2.xml" Id="Rab01bf6df07d42ad" /><Relationship Type="http://schemas.openxmlformats.org/officeDocument/2006/relationships/slide" Target="/ppt/slides/slide3.xml" Id="Ra120d9877fa84e88" /><Relationship Type="http://schemas.openxmlformats.org/officeDocument/2006/relationships/slide" Target="/ppt/slides/slide4.xml" Id="R541b79ebb9034238" /><Relationship Type="http://schemas.openxmlformats.org/officeDocument/2006/relationships/slide" Target="/ppt/slides/slide5.xml" Id="R2a0645d521a84485" /><Relationship Type="http://schemas.openxmlformats.org/officeDocument/2006/relationships/slide" Target="/ppt/slides/slide6.xml" Id="Rbbc586d972db4ae4" /><Relationship Type="http://schemas.openxmlformats.org/officeDocument/2006/relationships/slide" Target="/ppt/slides/slide7.xml" Id="R5671d53723a64d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d78ea5891a4d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c63b93d254af5" /><Relationship Type="http://schemas.openxmlformats.org/officeDocument/2006/relationships/theme" Target="/ppt/slideMasters/theme/theme1.xml" Id="Re51f651e7c6f46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fc63b93d254a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ec178623d4e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6180779f04a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b44907f5340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af69568eb47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1e757678549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f0e98dec144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ad480aa6d47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 MASKIN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MASKIN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 MASKIN SØR AS ble etablert [år] og holder til i Marnardal.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MASKIN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MASKIN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MASKIN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21 386 297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1 316 947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1 000 716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2 778 058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6 285 814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MASKIN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HEDDELAND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HEDDELAND-ROLAND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MASKIN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Heddeland Industriområde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4534 Marnardal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post@okmaskin.no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895 761 052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MASKIN SØR AS</a:t>
            </a:r>
          </a:p>
        </p:txBody>
      </p:sp>
    </p:spTree>
  </p:cSld>
  <p:clrMapOvr>
    <a:masterClrMapping xmlns:a="http://schemas.openxmlformats.org/drawingml/2006/main"/>
  </p:clrMapOvr>
</p:sld>
</file>