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d15d3dd1d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65677f9944af8"/>
  </p:sldMasterIdLst>
  <p:sldIdLst>
    <p:sldId xmlns:r="http://schemas.openxmlformats.org/officeDocument/2006/relationships" id="256" r:id="R6d0a56d2114a49ff"/>
    <p:sldId xmlns:r="http://schemas.openxmlformats.org/officeDocument/2006/relationships" id="257" r:id="R19cb3f1cd75d4c56"/>
    <p:sldId xmlns:r="http://schemas.openxmlformats.org/officeDocument/2006/relationships" id="258" r:id="R5f96014383f54406"/>
    <p:sldId xmlns:r="http://schemas.openxmlformats.org/officeDocument/2006/relationships" id="259" r:id="Rd38848cb647c47eb"/>
    <p:sldId xmlns:r="http://schemas.openxmlformats.org/officeDocument/2006/relationships" id="260" r:id="R6f3f461a253449bc"/>
    <p:sldId xmlns:r="http://schemas.openxmlformats.org/officeDocument/2006/relationships" id="261" r:id="R8e3616bff90d40ff"/>
    <p:sldId xmlns:r="http://schemas.openxmlformats.org/officeDocument/2006/relationships" id="262" r:id="R673b5b0dec99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65677f9944af8" /><Relationship Type="http://schemas.openxmlformats.org/officeDocument/2006/relationships/slide" Target="/ppt/slides/slide1.xml" Id="R6d0a56d2114a49ff" /><Relationship Type="http://schemas.openxmlformats.org/officeDocument/2006/relationships/slide" Target="/ppt/slides/slide2.xml" Id="R19cb3f1cd75d4c56" /><Relationship Type="http://schemas.openxmlformats.org/officeDocument/2006/relationships/slide" Target="/ppt/slides/slide3.xml" Id="R5f96014383f54406" /><Relationship Type="http://schemas.openxmlformats.org/officeDocument/2006/relationships/slide" Target="/ppt/slides/slide4.xml" Id="Rd38848cb647c47eb" /><Relationship Type="http://schemas.openxmlformats.org/officeDocument/2006/relationships/slide" Target="/ppt/slides/slide5.xml" Id="R6f3f461a253449bc" /><Relationship Type="http://schemas.openxmlformats.org/officeDocument/2006/relationships/slide" Target="/ppt/slides/slide6.xml" Id="R8e3616bff90d40ff" /><Relationship Type="http://schemas.openxmlformats.org/officeDocument/2006/relationships/slide" Target="/ppt/slides/slide7.xml" Id="R673b5b0dec99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2b5e3e7b94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3d27cb4cb4c04" /><Relationship Type="http://schemas.openxmlformats.org/officeDocument/2006/relationships/theme" Target="/ppt/slideMasters/theme/theme1.xml" Id="R5142462b83864f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3d27cb4cb4c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e58fb2fae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f8dd1b123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ee9d57996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4fa4b0d25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57f5fb5d444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3d977f7b0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918ff00f9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