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b48ce5e894f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64c53072d4201"/>
  </p:sldMasterIdLst>
  <p:sldIdLst>
    <p:sldId xmlns:r="http://schemas.openxmlformats.org/officeDocument/2006/relationships" id="256" r:id="Rd2ce5d6a4d5d4e87"/>
    <p:sldId xmlns:r="http://schemas.openxmlformats.org/officeDocument/2006/relationships" id="257" r:id="R3bd9109b6ee74eac"/>
    <p:sldId xmlns:r="http://schemas.openxmlformats.org/officeDocument/2006/relationships" id="258" r:id="R8050c51704c14b51"/>
    <p:sldId xmlns:r="http://schemas.openxmlformats.org/officeDocument/2006/relationships" id="259" r:id="Rd7b09fcfa0e84511"/>
    <p:sldId xmlns:r="http://schemas.openxmlformats.org/officeDocument/2006/relationships" id="260" r:id="Rd23849308126400e"/>
    <p:sldId xmlns:r="http://schemas.openxmlformats.org/officeDocument/2006/relationships" id="261" r:id="Ra89a769dd3404aef"/>
    <p:sldId xmlns:r="http://schemas.openxmlformats.org/officeDocument/2006/relationships" id="262" r:id="R0baea6778b7847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64c53072d4201" /><Relationship Type="http://schemas.openxmlformats.org/officeDocument/2006/relationships/slide" Target="/ppt/slides/slide1.xml" Id="Rd2ce5d6a4d5d4e87" /><Relationship Type="http://schemas.openxmlformats.org/officeDocument/2006/relationships/slide" Target="/ppt/slides/slide2.xml" Id="R3bd9109b6ee74eac" /><Relationship Type="http://schemas.openxmlformats.org/officeDocument/2006/relationships/slide" Target="/ppt/slides/slide3.xml" Id="R8050c51704c14b51" /><Relationship Type="http://schemas.openxmlformats.org/officeDocument/2006/relationships/slide" Target="/ppt/slides/slide4.xml" Id="Rd7b09fcfa0e84511" /><Relationship Type="http://schemas.openxmlformats.org/officeDocument/2006/relationships/slide" Target="/ppt/slides/slide5.xml" Id="Rd23849308126400e" /><Relationship Type="http://schemas.openxmlformats.org/officeDocument/2006/relationships/slide" Target="/ppt/slides/slide6.xml" Id="Ra89a769dd3404aef" /><Relationship Type="http://schemas.openxmlformats.org/officeDocument/2006/relationships/slide" Target="/ppt/slides/slide7.xml" Id="R0baea6778b7847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489650f264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b72ef60134cf4" /><Relationship Type="http://schemas.openxmlformats.org/officeDocument/2006/relationships/theme" Target="/ppt/slideMasters/theme/theme1.xml" Id="Rad8500e8d1da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cb72ef6013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9d719116b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22409299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2d5225104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0d2e012d6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9489f76f446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18d042c04a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3b726dfc3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SUNSHINE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SUNSHINE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JOHANNES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Osnesbakken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895 690 252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SUNSHINE AS</a:t>
            </a:r>
          </a:p>
        </p:txBody>
      </p:sp>
    </p:spTree>
  </p:cSld>
  <p:clrMapOvr>
    <a:masterClrMapping xmlns:a="http://schemas.openxmlformats.org/drawingml/2006/main"/>
  </p:clrMapOvr>
</p:sld>
</file>