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2fa5d914e747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fa0b05bac4424b"/>
  </p:sldMasterIdLst>
  <p:sldIdLst>
    <p:sldId xmlns:r="http://schemas.openxmlformats.org/officeDocument/2006/relationships" id="256" r:id="R78772c5936da4729"/>
    <p:sldId xmlns:r="http://schemas.openxmlformats.org/officeDocument/2006/relationships" id="257" r:id="R6de0d6300c3442ef"/>
    <p:sldId xmlns:r="http://schemas.openxmlformats.org/officeDocument/2006/relationships" id="258" r:id="R419c91a816134a74"/>
    <p:sldId xmlns:r="http://schemas.openxmlformats.org/officeDocument/2006/relationships" id="259" r:id="R31ecf8c6f23e4324"/>
    <p:sldId xmlns:r="http://schemas.openxmlformats.org/officeDocument/2006/relationships" id="260" r:id="R7b4b73e46ded4e84"/>
    <p:sldId xmlns:r="http://schemas.openxmlformats.org/officeDocument/2006/relationships" id="261" r:id="Rd49240fd6110492c"/>
    <p:sldId xmlns:r="http://schemas.openxmlformats.org/officeDocument/2006/relationships" id="262" r:id="R05349d5facd342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fa0b05bac4424b" /><Relationship Type="http://schemas.openxmlformats.org/officeDocument/2006/relationships/slide" Target="/ppt/slides/slide1.xml" Id="R78772c5936da4729" /><Relationship Type="http://schemas.openxmlformats.org/officeDocument/2006/relationships/slide" Target="/ppt/slides/slide2.xml" Id="R6de0d6300c3442ef" /><Relationship Type="http://schemas.openxmlformats.org/officeDocument/2006/relationships/slide" Target="/ppt/slides/slide3.xml" Id="R419c91a816134a74" /><Relationship Type="http://schemas.openxmlformats.org/officeDocument/2006/relationships/slide" Target="/ppt/slides/slide4.xml" Id="R31ecf8c6f23e4324" /><Relationship Type="http://schemas.openxmlformats.org/officeDocument/2006/relationships/slide" Target="/ppt/slides/slide5.xml" Id="R7b4b73e46ded4e84" /><Relationship Type="http://schemas.openxmlformats.org/officeDocument/2006/relationships/slide" Target="/ppt/slides/slide6.xml" Id="Rd49240fd6110492c" /><Relationship Type="http://schemas.openxmlformats.org/officeDocument/2006/relationships/slide" Target="/ppt/slides/slide7.xml" Id="R05349d5facd342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17e362a33647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8ea4f6fed47d1" /><Relationship Type="http://schemas.openxmlformats.org/officeDocument/2006/relationships/theme" Target="/ppt/slideMasters/theme/theme1.xml" Id="Rdca2a01dcdeb42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c8ea4f6fed47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6bc1f4eda4d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a884eee584d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e8617228241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96603685a47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0be0e11d04b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4a32e4a1b4b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407e87bd845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ETHOS ACADEMY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ETHOS ACADEMY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ETHOS ACADEMY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ETHOS ACADEMY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ETHOS ACADEMY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ETHOS ACADEMY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249 500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162 106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ETHOS ACADEMY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RESONANCE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TOLMIE JOHN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ETHOS ACADEMY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895 685 402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ETHOS ACADEMY AS</a:t>
            </a:r>
          </a:p>
        </p:txBody>
      </p:sp>
    </p:spTree>
  </p:cSld>
  <p:clrMapOvr>
    <a:masterClrMapping xmlns:a="http://schemas.openxmlformats.org/drawingml/2006/main"/>
  </p:clrMapOvr>
</p:sld>
</file>