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6dd840361f4e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14f70994cd4be0"/>
  </p:sldMasterIdLst>
  <p:sldIdLst>
    <p:sldId xmlns:r="http://schemas.openxmlformats.org/officeDocument/2006/relationships" id="256" r:id="R189a386a270d4ed8"/>
    <p:sldId xmlns:r="http://schemas.openxmlformats.org/officeDocument/2006/relationships" id="257" r:id="R700b344438a2419b"/>
    <p:sldId xmlns:r="http://schemas.openxmlformats.org/officeDocument/2006/relationships" id="258" r:id="R192e611a07bb4218"/>
    <p:sldId xmlns:r="http://schemas.openxmlformats.org/officeDocument/2006/relationships" id="259" r:id="Rf51a33a554d74e29"/>
    <p:sldId xmlns:r="http://schemas.openxmlformats.org/officeDocument/2006/relationships" id="260" r:id="Red7f140d55bc4663"/>
    <p:sldId xmlns:r="http://schemas.openxmlformats.org/officeDocument/2006/relationships" id="261" r:id="R3745153082f344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4f70994cd4be0" /><Relationship Type="http://schemas.openxmlformats.org/officeDocument/2006/relationships/slide" Target="/ppt/slides/slide1.xml" Id="R189a386a270d4ed8" /><Relationship Type="http://schemas.openxmlformats.org/officeDocument/2006/relationships/slide" Target="/ppt/slides/slide2.xml" Id="R700b344438a2419b" /><Relationship Type="http://schemas.openxmlformats.org/officeDocument/2006/relationships/slide" Target="/ppt/slides/slide3.xml" Id="R192e611a07bb4218" /><Relationship Type="http://schemas.openxmlformats.org/officeDocument/2006/relationships/slide" Target="/ppt/slides/slide4.xml" Id="Rf51a33a554d74e29" /><Relationship Type="http://schemas.openxmlformats.org/officeDocument/2006/relationships/slide" Target="/ppt/slides/slide5.xml" Id="Red7f140d55bc4663" /><Relationship Type="http://schemas.openxmlformats.org/officeDocument/2006/relationships/slide" Target="/ppt/slides/slide6.xml" Id="R3745153082f344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a8fdfaebf4d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21b695a3d4d83" /><Relationship Type="http://schemas.openxmlformats.org/officeDocument/2006/relationships/theme" Target="/ppt/slideMasters/theme/theme1.xml" Id="Rf68d3f7dc36441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221b695a3d4d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f879b4fdb4f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8c03106a447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0fe99ddc543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65877353b4f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61dd8373746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482a4f1ea49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SH-PARTNER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SH-PARTNER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SH-PARTNER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SH-PARTNER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SH-PARTNER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SH-PARTNER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1 284 098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−343 280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−363 519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SH-PARTNER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895 682 292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SH-PARTNER AS</a:t>
            </a:r>
          </a:p>
        </p:txBody>
      </p:sp>
    </p:spTree>
  </p:cSld>
  <p:clrMapOvr>
    <a:masterClrMapping xmlns:a="http://schemas.openxmlformats.org/drawingml/2006/main"/>
  </p:clrMapOvr>
</p:sld>
</file>