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449f7e32a347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600f2ce6e42d9"/>
  </p:sldMasterIdLst>
  <p:sldIdLst>
    <p:sldId xmlns:r="http://schemas.openxmlformats.org/officeDocument/2006/relationships" id="256" r:id="R886c662ce4f140b1"/>
    <p:sldId xmlns:r="http://schemas.openxmlformats.org/officeDocument/2006/relationships" id="257" r:id="R84da643275844c26"/>
    <p:sldId xmlns:r="http://schemas.openxmlformats.org/officeDocument/2006/relationships" id="258" r:id="R8e0098c51b3f4f7c"/>
    <p:sldId xmlns:r="http://schemas.openxmlformats.org/officeDocument/2006/relationships" id="259" r:id="Rf618d387cc184bdb"/>
    <p:sldId xmlns:r="http://schemas.openxmlformats.org/officeDocument/2006/relationships" id="260" r:id="R0a4457f132224b36"/>
    <p:sldId xmlns:r="http://schemas.openxmlformats.org/officeDocument/2006/relationships" id="261" r:id="Rf7d82edbcaff452e"/>
    <p:sldId xmlns:r="http://schemas.openxmlformats.org/officeDocument/2006/relationships" id="262" r:id="Racc29bf905254d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600f2ce6e42d9" /><Relationship Type="http://schemas.openxmlformats.org/officeDocument/2006/relationships/slide" Target="/ppt/slides/slide1.xml" Id="R886c662ce4f140b1" /><Relationship Type="http://schemas.openxmlformats.org/officeDocument/2006/relationships/slide" Target="/ppt/slides/slide2.xml" Id="R84da643275844c26" /><Relationship Type="http://schemas.openxmlformats.org/officeDocument/2006/relationships/slide" Target="/ppt/slides/slide3.xml" Id="R8e0098c51b3f4f7c" /><Relationship Type="http://schemas.openxmlformats.org/officeDocument/2006/relationships/slide" Target="/ppt/slides/slide4.xml" Id="Rf618d387cc184bdb" /><Relationship Type="http://schemas.openxmlformats.org/officeDocument/2006/relationships/slide" Target="/ppt/slides/slide5.xml" Id="R0a4457f132224b36" /><Relationship Type="http://schemas.openxmlformats.org/officeDocument/2006/relationships/slide" Target="/ppt/slides/slide6.xml" Id="Rf7d82edbcaff452e" /><Relationship Type="http://schemas.openxmlformats.org/officeDocument/2006/relationships/slide" Target="/ppt/slides/slide7.xml" Id="Racc29bf905254d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69f78edc4e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9a894af35413a" /><Relationship Type="http://schemas.openxmlformats.org/officeDocument/2006/relationships/theme" Target="/ppt/slideMasters/theme/theme1.xml" Id="Rb41d689d0239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9a894af3541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1327dd98b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1cea310c14b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053e7613d4d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325a0add449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f94681464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20b07ea5c46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c13c73ba5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BLIKK OG 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BLIKK OG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BLIKK OG TAK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BLIKK OG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BLIKK OG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BLIKK OG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15 670 704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2 239 255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1 778 597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2 625 220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9 575 591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BLIKK OG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CBJ AS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ØYVIND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BLIKK OG 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Syretårnet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895 613 142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BLIKK OG TAK AS</a:t>
            </a:r>
          </a:p>
        </p:txBody>
      </p:sp>
    </p:spTree>
  </p:cSld>
  <p:clrMapOvr>
    <a:masterClrMapping xmlns:a="http://schemas.openxmlformats.org/drawingml/2006/main"/>
  </p:clrMapOvr>
</p:sld>
</file>