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d1de50001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675e23abd4de5"/>
  </p:sldMasterIdLst>
  <p:sldIdLst>
    <p:sldId xmlns:r="http://schemas.openxmlformats.org/officeDocument/2006/relationships" id="256" r:id="R1b2de5af64d14f49"/>
    <p:sldId xmlns:r="http://schemas.openxmlformats.org/officeDocument/2006/relationships" id="257" r:id="Rfef6ea08e910493b"/>
    <p:sldId xmlns:r="http://schemas.openxmlformats.org/officeDocument/2006/relationships" id="258" r:id="Rfce7eecd6267420d"/>
    <p:sldId xmlns:r="http://schemas.openxmlformats.org/officeDocument/2006/relationships" id="259" r:id="R68a777d7c5b64ab2"/>
    <p:sldId xmlns:r="http://schemas.openxmlformats.org/officeDocument/2006/relationships" id="260" r:id="Rc568040eb342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675e23abd4de5" /><Relationship Type="http://schemas.openxmlformats.org/officeDocument/2006/relationships/slide" Target="/ppt/slides/slide1.xml" Id="R1b2de5af64d14f49" /><Relationship Type="http://schemas.openxmlformats.org/officeDocument/2006/relationships/slide" Target="/ppt/slides/slide2.xml" Id="Rfef6ea08e910493b" /><Relationship Type="http://schemas.openxmlformats.org/officeDocument/2006/relationships/slide" Target="/ppt/slides/slide3.xml" Id="Rfce7eecd6267420d" /><Relationship Type="http://schemas.openxmlformats.org/officeDocument/2006/relationships/slide" Target="/ppt/slides/slide4.xml" Id="R68a777d7c5b64ab2" /><Relationship Type="http://schemas.openxmlformats.org/officeDocument/2006/relationships/slide" Target="/ppt/slides/slide5.xml" Id="Rc568040eb342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dcf9ab77448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252903e454ba3" /><Relationship Type="http://schemas.openxmlformats.org/officeDocument/2006/relationships/theme" Target="/ppt/slideMasters/theme/theme1.xml" Id="R265cdf3f20cd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6252903e45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fe247613340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2bbd4b6ff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ccac9020e4a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91270e46844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f67dac6e744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EVENSEN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EVENSEN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EVENSEN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EVENSEN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EVENSEN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EVENSEN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895 607 002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EVENSEN INVEST AS</a:t>
            </a:r>
          </a:p>
        </p:txBody>
      </p:sp>
    </p:spTree>
  </p:cSld>
  <p:clrMapOvr>
    <a:masterClrMapping xmlns:a="http://schemas.openxmlformats.org/drawingml/2006/main"/>
  </p:clrMapOvr>
</p:sld>
</file>