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c37ca3b34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5c9c4848584a90"/>
  </p:sldMasterIdLst>
  <p:sldIdLst>
    <p:sldId xmlns:r="http://schemas.openxmlformats.org/officeDocument/2006/relationships" id="256" r:id="R4e82948b1e3d4683"/>
    <p:sldId xmlns:r="http://schemas.openxmlformats.org/officeDocument/2006/relationships" id="257" r:id="Rf806daaeeae045bd"/>
    <p:sldId xmlns:r="http://schemas.openxmlformats.org/officeDocument/2006/relationships" id="258" r:id="R9cefe2ebdaa247c1"/>
    <p:sldId xmlns:r="http://schemas.openxmlformats.org/officeDocument/2006/relationships" id="259" r:id="R734688d1578d423b"/>
    <p:sldId xmlns:r="http://schemas.openxmlformats.org/officeDocument/2006/relationships" id="260" r:id="R3271d85b549c4e54"/>
    <p:sldId xmlns:r="http://schemas.openxmlformats.org/officeDocument/2006/relationships" id="261" r:id="Rfb3691818812483c"/>
    <p:sldId xmlns:r="http://schemas.openxmlformats.org/officeDocument/2006/relationships" id="262" r:id="R9de3013d6cf0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c9c4848584a90" /><Relationship Type="http://schemas.openxmlformats.org/officeDocument/2006/relationships/slide" Target="/ppt/slides/slide1.xml" Id="R4e82948b1e3d4683" /><Relationship Type="http://schemas.openxmlformats.org/officeDocument/2006/relationships/slide" Target="/ppt/slides/slide2.xml" Id="Rf806daaeeae045bd" /><Relationship Type="http://schemas.openxmlformats.org/officeDocument/2006/relationships/slide" Target="/ppt/slides/slide3.xml" Id="R9cefe2ebdaa247c1" /><Relationship Type="http://schemas.openxmlformats.org/officeDocument/2006/relationships/slide" Target="/ppt/slides/slide4.xml" Id="R734688d1578d423b" /><Relationship Type="http://schemas.openxmlformats.org/officeDocument/2006/relationships/slide" Target="/ppt/slides/slide5.xml" Id="R3271d85b549c4e54" /><Relationship Type="http://schemas.openxmlformats.org/officeDocument/2006/relationships/slide" Target="/ppt/slides/slide6.xml" Id="Rfb3691818812483c" /><Relationship Type="http://schemas.openxmlformats.org/officeDocument/2006/relationships/slide" Target="/ppt/slides/slide7.xml" Id="R9de3013d6cf0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afbf7ef28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de63c8906471f" /><Relationship Type="http://schemas.openxmlformats.org/officeDocument/2006/relationships/theme" Target="/ppt/slideMasters/theme/theme1.xml" Id="R425409c225c5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bde63c8906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de586291e49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3e2db3cc1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13eaa5189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c1fc1627d4c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b3646f33b41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0bcff227d40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86c1d80b47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B&amp;BJ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B&amp;BJ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B&amp;BJ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B&amp;BJ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B&amp;BJ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B&amp;BJ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3 450 276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2 079 791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4 677 818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B&amp;BJ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BERNT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B&amp;BJ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Vestadåsen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895 087 262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B&amp;BJ AS</a:t>
            </a:r>
          </a:p>
        </p:txBody>
      </p:sp>
    </p:spTree>
  </p:cSld>
  <p:clrMapOvr>
    <a:masterClrMapping xmlns:a="http://schemas.openxmlformats.org/drawingml/2006/main"/>
  </p:clrMapOvr>
</p:sld>
</file>