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2ec156cef4c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07a5712994a30"/>
  </p:sldMasterIdLst>
  <p:sldIdLst>
    <p:sldId xmlns:r="http://schemas.openxmlformats.org/officeDocument/2006/relationships" id="256" r:id="R1d5ab6b5ada84617"/>
    <p:sldId xmlns:r="http://schemas.openxmlformats.org/officeDocument/2006/relationships" id="257" r:id="R878d3fee479248dc"/>
    <p:sldId xmlns:r="http://schemas.openxmlformats.org/officeDocument/2006/relationships" id="258" r:id="R7ed87fba26da49ac"/>
    <p:sldId xmlns:r="http://schemas.openxmlformats.org/officeDocument/2006/relationships" id="259" r:id="Rcbaa0d097d0e4e00"/>
    <p:sldId xmlns:r="http://schemas.openxmlformats.org/officeDocument/2006/relationships" id="260" r:id="R6d025f2162824df5"/>
    <p:sldId xmlns:r="http://schemas.openxmlformats.org/officeDocument/2006/relationships" id="261" r:id="R72b025380a2c4361"/>
    <p:sldId xmlns:r="http://schemas.openxmlformats.org/officeDocument/2006/relationships" id="262" r:id="R241659e8d0f04f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07a5712994a30" /><Relationship Type="http://schemas.openxmlformats.org/officeDocument/2006/relationships/slide" Target="/ppt/slides/slide1.xml" Id="R1d5ab6b5ada84617" /><Relationship Type="http://schemas.openxmlformats.org/officeDocument/2006/relationships/slide" Target="/ppt/slides/slide2.xml" Id="R878d3fee479248dc" /><Relationship Type="http://schemas.openxmlformats.org/officeDocument/2006/relationships/slide" Target="/ppt/slides/slide3.xml" Id="R7ed87fba26da49ac" /><Relationship Type="http://schemas.openxmlformats.org/officeDocument/2006/relationships/slide" Target="/ppt/slides/slide4.xml" Id="Rcbaa0d097d0e4e00" /><Relationship Type="http://schemas.openxmlformats.org/officeDocument/2006/relationships/slide" Target="/ppt/slides/slide5.xml" Id="R6d025f2162824df5" /><Relationship Type="http://schemas.openxmlformats.org/officeDocument/2006/relationships/slide" Target="/ppt/slides/slide6.xml" Id="R72b025380a2c4361" /><Relationship Type="http://schemas.openxmlformats.org/officeDocument/2006/relationships/slide" Target="/ppt/slides/slide7.xml" Id="R241659e8d0f04f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4bedb1e92a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8913e41704f11" /><Relationship Type="http://schemas.openxmlformats.org/officeDocument/2006/relationships/theme" Target="/ppt/slideMasters/theme/theme1.xml" Id="R17e055be0ec445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28913e4170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86ad795ba4a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05d90bb9e4e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2ee66e23247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cc2b7bc2d47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35c8861ed49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007fc916a41a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bb6cb74d244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BRØNNØY HAVFISKE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BRØNNØY HAVFISKE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39 288 170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13 754 211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7 906 785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31 238 290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148 085 063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RUNING AS  –  66,0 %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STOKKE SENIOR AS  –  34,0 %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Osholmen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bronnoyhav@uni24.no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894 924 632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BRØNNØY HAVFISKE AS</a:t>
            </a:r>
          </a:p>
        </p:txBody>
      </p:sp>
    </p:spTree>
  </p:cSld>
  <p:clrMapOvr>
    <a:masterClrMapping xmlns:a="http://schemas.openxmlformats.org/drawingml/2006/main"/>
  </p:clrMapOvr>
</p:sld>
</file>