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a77262dec46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0ab7f293ae4f58"/>
  </p:sldMasterIdLst>
  <p:sldIdLst>
    <p:sldId xmlns:r="http://schemas.openxmlformats.org/officeDocument/2006/relationships" id="256" r:id="R476f1e3494994bea"/>
    <p:sldId xmlns:r="http://schemas.openxmlformats.org/officeDocument/2006/relationships" id="257" r:id="Rd33d240a7d994db8"/>
    <p:sldId xmlns:r="http://schemas.openxmlformats.org/officeDocument/2006/relationships" id="258" r:id="R949b9348f94c41d9"/>
    <p:sldId xmlns:r="http://schemas.openxmlformats.org/officeDocument/2006/relationships" id="259" r:id="R29a0ae961f3e431d"/>
    <p:sldId xmlns:r="http://schemas.openxmlformats.org/officeDocument/2006/relationships" id="260" r:id="R12aea0ed2b7247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ab7f293ae4f58" /><Relationship Type="http://schemas.openxmlformats.org/officeDocument/2006/relationships/slide" Target="/ppt/slides/slide1.xml" Id="R476f1e3494994bea" /><Relationship Type="http://schemas.openxmlformats.org/officeDocument/2006/relationships/slide" Target="/ppt/slides/slide2.xml" Id="Rd33d240a7d994db8" /><Relationship Type="http://schemas.openxmlformats.org/officeDocument/2006/relationships/slide" Target="/ppt/slides/slide3.xml" Id="R949b9348f94c41d9" /><Relationship Type="http://schemas.openxmlformats.org/officeDocument/2006/relationships/slide" Target="/ppt/slides/slide4.xml" Id="R29a0ae961f3e431d" /><Relationship Type="http://schemas.openxmlformats.org/officeDocument/2006/relationships/slide" Target="/ppt/slides/slide5.xml" Id="R12aea0ed2b7247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9e556b45e40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5e8dc47664aa2" /><Relationship Type="http://schemas.openxmlformats.org/officeDocument/2006/relationships/theme" Target="/ppt/slideMasters/theme/theme1.xml" Id="R91649f984aea46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85e8dc4766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70c1fb37943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85d5109eb46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729964fd648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d69104493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f1d70c3b945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TØNSBERG BEGRAVELSESBYRÅ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TØNSBERG BEGRAVELSESBYRÅ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894 803 312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