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dc4076800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cb3b4078f461d"/>
  </p:sldMasterIdLst>
  <p:sldIdLst>
    <p:sldId xmlns:r="http://schemas.openxmlformats.org/officeDocument/2006/relationships" id="256" r:id="R2bd358743754444a"/>
    <p:sldId xmlns:r="http://schemas.openxmlformats.org/officeDocument/2006/relationships" id="257" r:id="Rc8b1b2422bb24c7a"/>
    <p:sldId xmlns:r="http://schemas.openxmlformats.org/officeDocument/2006/relationships" id="258" r:id="Rd432628efdbf403b"/>
    <p:sldId xmlns:r="http://schemas.openxmlformats.org/officeDocument/2006/relationships" id="259" r:id="Rba996921e2c146dd"/>
    <p:sldId xmlns:r="http://schemas.openxmlformats.org/officeDocument/2006/relationships" id="260" r:id="R8737d20e5b5446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cb3b4078f461d" /><Relationship Type="http://schemas.openxmlformats.org/officeDocument/2006/relationships/slide" Target="/ppt/slides/slide1.xml" Id="R2bd358743754444a" /><Relationship Type="http://schemas.openxmlformats.org/officeDocument/2006/relationships/slide" Target="/ppt/slides/slide2.xml" Id="Rc8b1b2422bb24c7a" /><Relationship Type="http://schemas.openxmlformats.org/officeDocument/2006/relationships/slide" Target="/ppt/slides/slide3.xml" Id="Rd432628efdbf403b" /><Relationship Type="http://schemas.openxmlformats.org/officeDocument/2006/relationships/slide" Target="/ppt/slides/slide4.xml" Id="Rba996921e2c146dd" /><Relationship Type="http://schemas.openxmlformats.org/officeDocument/2006/relationships/slide" Target="/ppt/slides/slide5.xml" Id="R8737d20e5b5446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c5a7adff04a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dd83ebc164b05" /><Relationship Type="http://schemas.openxmlformats.org/officeDocument/2006/relationships/theme" Target="/ppt/slideMasters/theme/theme1.xml" Id="R35566194c6d046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8dd83ebc164b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f6d5b6c6345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8cd9c336a46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7200268334e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c593859f145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d1de5972941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UTESTEMME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UTESTEMME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UTESTEMME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UTESTEMME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UTESTEMME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UTESTEMME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894 769 432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UTESTEMME AS</a:t>
            </a:r>
          </a:p>
        </p:txBody>
      </p:sp>
    </p:spTree>
  </p:cSld>
  <p:clrMapOvr>
    <a:masterClrMapping xmlns:a="http://schemas.openxmlformats.org/drawingml/2006/main"/>
  </p:clrMapOvr>
</p:sld>
</file>