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c015146d2646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340ea6c29d48d1"/>
  </p:sldMasterIdLst>
  <p:sldIdLst>
    <p:sldId xmlns:r="http://schemas.openxmlformats.org/officeDocument/2006/relationships" id="256" r:id="R8d2f7ba0c85c4343"/>
    <p:sldId xmlns:r="http://schemas.openxmlformats.org/officeDocument/2006/relationships" id="257" r:id="Rbf5da3f896bf4a96"/>
    <p:sldId xmlns:r="http://schemas.openxmlformats.org/officeDocument/2006/relationships" id="258" r:id="R6f22e3a870544bd2"/>
    <p:sldId xmlns:r="http://schemas.openxmlformats.org/officeDocument/2006/relationships" id="259" r:id="Rfccc7d44b81e42d0"/>
    <p:sldId xmlns:r="http://schemas.openxmlformats.org/officeDocument/2006/relationships" id="260" r:id="Rd64ae590af5d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40ea6c29d48d1" /><Relationship Type="http://schemas.openxmlformats.org/officeDocument/2006/relationships/slide" Target="/ppt/slides/slide1.xml" Id="R8d2f7ba0c85c4343" /><Relationship Type="http://schemas.openxmlformats.org/officeDocument/2006/relationships/slide" Target="/ppt/slides/slide2.xml" Id="Rbf5da3f896bf4a96" /><Relationship Type="http://schemas.openxmlformats.org/officeDocument/2006/relationships/slide" Target="/ppt/slides/slide3.xml" Id="R6f22e3a870544bd2" /><Relationship Type="http://schemas.openxmlformats.org/officeDocument/2006/relationships/slide" Target="/ppt/slides/slide4.xml" Id="Rfccc7d44b81e42d0" /><Relationship Type="http://schemas.openxmlformats.org/officeDocument/2006/relationships/slide" Target="/ppt/slides/slide5.xml" Id="Rd64ae590af5d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179902ba7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9dbb3d2454aa8" /><Relationship Type="http://schemas.openxmlformats.org/officeDocument/2006/relationships/theme" Target="/ppt/slideMasters/theme/theme1.xml" Id="Rfe8d2d4e8f94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89dbb3d2454a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441934844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7134de4c8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2bf843172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26c92cae442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13839c16347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BNG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BNG 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894 740 132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BNG HUS AS</a:t>
            </a:r>
          </a:p>
        </p:txBody>
      </p:sp>
    </p:spTree>
  </p:cSld>
  <p:clrMapOvr>
    <a:masterClrMapping xmlns:a="http://schemas.openxmlformats.org/drawingml/2006/main"/>
  </p:clrMapOvr>
</p:sld>
</file>