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22f759f194c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daec707cf94dbc"/>
  </p:sldMasterIdLst>
  <p:sldIdLst>
    <p:sldId xmlns:r="http://schemas.openxmlformats.org/officeDocument/2006/relationships" id="256" r:id="R715731de7de94151"/>
    <p:sldId xmlns:r="http://schemas.openxmlformats.org/officeDocument/2006/relationships" id="257" r:id="Rb4e53d918aba4be7"/>
    <p:sldId xmlns:r="http://schemas.openxmlformats.org/officeDocument/2006/relationships" id="258" r:id="Rd919fb33c8d74d22"/>
    <p:sldId xmlns:r="http://schemas.openxmlformats.org/officeDocument/2006/relationships" id="259" r:id="R960c2d7f1f6042af"/>
    <p:sldId xmlns:r="http://schemas.openxmlformats.org/officeDocument/2006/relationships" id="260" r:id="Rf7fdd73242ad4d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daec707cf94dbc" /><Relationship Type="http://schemas.openxmlformats.org/officeDocument/2006/relationships/slide" Target="/ppt/slides/slide1.xml" Id="R715731de7de94151" /><Relationship Type="http://schemas.openxmlformats.org/officeDocument/2006/relationships/slide" Target="/ppt/slides/slide2.xml" Id="Rb4e53d918aba4be7" /><Relationship Type="http://schemas.openxmlformats.org/officeDocument/2006/relationships/slide" Target="/ppt/slides/slide3.xml" Id="Rd919fb33c8d74d22" /><Relationship Type="http://schemas.openxmlformats.org/officeDocument/2006/relationships/slide" Target="/ppt/slides/slide4.xml" Id="R960c2d7f1f6042af" /><Relationship Type="http://schemas.openxmlformats.org/officeDocument/2006/relationships/slide" Target="/ppt/slides/slide5.xml" Id="Rf7fdd73242ad4d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43a63dc19f46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8b393eb194cd4" /><Relationship Type="http://schemas.openxmlformats.org/officeDocument/2006/relationships/theme" Target="/ppt/slideMasters/theme/theme1.xml" Id="Rb4d9fea30f0847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48b393eb194c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a17ab9ea541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cbecf0ea240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412f5f8314a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e6ed2deb54a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6a5300c854f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TIKA TIKA LINDERUD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TIKA LINDERUD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894 628 162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TIKA TIKA LINDERUD AS</a:t>
            </a:r>
          </a:p>
        </p:txBody>
      </p:sp>
    </p:spTree>
  </p:cSld>
  <p:clrMapOvr>
    <a:masterClrMapping xmlns:a="http://schemas.openxmlformats.org/drawingml/2006/main"/>
  </p:clrMapOvr>
</p:sld>
</file>