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beaee58c524f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4a89b49c984bc8"/>
  </p:sldMasterIdLst>
  <p:sldIdLst>
    <p:sldId xmlns:r="http://schemas.openxmlformats.org/officeDocument/2006/relationships" id="256" r:id="R3259c1ed0f5b4678"/>
    <p:sldId xmlns:r="http://schemas.openxmlformats.org/officeDocument/2006/relationships" id="257" r:id="R65257601ef2f4aa0"/>
    <p:sldId xmlns:r="http://schemas.openxmlformats.org/officeDocument/2006/relationships" id="258" r:id="R3ecd7c4024954391"/>
    <p:sldId xmlns:r="http://schemas.openxmlformats.org/officeDocument/2006/relationships" id="259" r:id="R5e6bc5a7c8614110"/>
    <p:sldId xmlns:r="http://schemas.openxmlformats.org/officeDocument/2006/relationships" id="260" r:id="R86ac815f9792416f"/>
    <p:sldId xmlns:r="http://schemas.openxmlformats.org/officeDocument/2006/relationships" id="261" r:id="Rf75e2a915d0c4b7d"/>
    <p:sldId xmlns:r="http://schemas.openxmlformats.org/officeDocument/2006/relationships" id="262" r:id="R29c1b82a083846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4a89b49c984bc8" /><Relationship Type="http://schemas.openxmlformats.org/officeDocument/2006/relationships/slide" Target="/ppt/slides/slide1.xml" Id="R3259c1ed0f5b4678" /><Relationship Type="http://schemas.openxmlformats.org/officeDocument/2006/relationships/slide" Target="/ppt/slides/slide2.xml" Id="R65257601ef2f4aa0" /><Relationship Type="http://schemas.openxmlformats.org/officeDocument/2006/relationships/slide" Target="/ppt/slides/slide3.xml" Id="R3ecd7c4024954391" /><Relationship Type="http://schemas.openxmlformats.org/officeDocument/2006/relationships/slide" Target="/ppt/slides/slide4.xml" Id="R5e6bc5a7c8614110" /><Relationship Type="http://schemas.openxmlformats.org/officeDocument/2006/relationships/slide" Target="/ppt/slides/slide5.xml" Id="R86ac815f9792416f" /><Relationship Type="http://schemas.openxmlformats.org/officeDocument/2006/relationships/slide" Target="/ppt/slides/slide6.xml" Id="Rf75e2a915d0c4b7d" /><Relationship Type="http://schemas.openxmlformats.org/officeDocument/2006/relationships/slide" Target="/ppt/slides/slide7.xml" Id="R29c1b82a083846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31682f630c4f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3354adeee4ed8" /><Relationship Type="http://schemas.openxmlformats.org/officeDocument/2006/relationships/theme" Target="/ppt/slideMasters/theme/theme1.xml" Id="R7259f958035a42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63354adeee4e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24a2f55f44c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e7e4230014c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24d6f21574c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0428ae9094c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b28b321cc4b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ab06729dd47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ad34b4aa046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ØYELEGE KNUT SALOMONSEN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ØYELEGE KNUT SALOMONSEN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4 345 929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−264 402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4 759 501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5 448 129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SALOMONSEN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Stordalsveien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8011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894 545 992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