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6bc6ac9bf44a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cb9ab86cd441d4"/>
  </p:sldMasterIdLst>
  <p:sldIdLst>
    <p:sldId xmlns:r="http://schemas.openxmlformats.org/officeDocument/2006/relationships" id="256" r:id="Ree19ce8746d84525"/>
    <p:sldId xmlns:r="http://schemas.openxmlformats.org/officeDocument/2006/relationships" id="257" r:id="R9f7f9de076ea4ddc"/>
    <p:sldId xmlns:r="http://schemas.openxmlformats.org/officeDocument/2006/relationships" id="258" r:id="Ra5ae2df9b65843fe"/>
    <p:sldId xmlns:r="http://schemas.openxmlformats.org/officeDocument/2006/relationships" id="259" r:id="Re002f54964354f95"/>
    <p:sldId xmlns:r="http://schemas.openxmlformats.org/officeDocument/2006/relationships" id="260" r:id="Rbedafac93c664a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cb9ab86cd441d4" /><Relationship Type="http://schemas.openxmlformats.org/officeDocument/2006/relationships/slide" Target="/ppt/slides/slide1.xml" Id="Ree19ce8746d84525" /><Relationship Type="http://schemas.openxmlformats.org/officeDocument/2006/relationships/slide" Target="/ppt/slides/slide2.xml" Id="R9f7f9de076ea4ddc" /><Relationship Type="http://schemas.openxmlformats.org/officeDocument/2006/relationships/slide" Target="/ppt/slides/slide3.xml" Id="Ra5ae2df9b65843fe" /><Relationship Type="http://schemas.openxmlformats.org/officeDocument/2006/relationships/slide" Target="/ppt/slides/slide4.xml" Id="Re002f54964354f95" /><Relationship Type="http://schemas.openxmlformats.org/officeDocument/2006/relationships/slide" Target="/ppt/slides/slide5.xml" Id="Rbedafac93c664a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9d06f66be348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9f6a4d1664387" /><Relationship Type="http://schemas.openxmlformats.org/officeDocument/2006/relationships/theme" Target="/ppt/slideMasters/theme/theme1.xml" Id="R60a6141520d741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e9f6a4d16643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bbd83df4945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6c2e470b44c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238495f3b43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3f257661344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cde30066740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VIST KONSULT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VIST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VIST KONSULT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VIST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VIST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VIST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894 396 652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VIST KONSULT AS</a:t>
            </a:r>
          </a:p>
        </p:txBody>
      </p:sp>
    </p:spTree>
  </p:cSld>
  <p:clrMapOvr>
    <a:masterClrMapping xmlns:a="http://schemas.openxmlformats.org/drawingml/2006/main"/>
  </p:clrMapOvr>
</p:sld>
</file>