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7060f823aa49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6bbf923d5d4244"/>
  </p:sldMasterIdLst>
  <p:sldIdLst>
    <p:sldId xmlns:r="http://schemas.openxmlformats.org/officeDocument/2006/relationships" id="256" r:id="Rc80fd81cdf0c4200"/>
    <p:sldId xmlns:r="http://schemas.openxmlformats.org/officeDocument/2006/relationships" id="257" r:id="R5809dcef52ba4f9d"/>
    <p:sldId xmlns:r="http://schemas.openxmlformats.org/officeDocument/2006/relationships" id="258" r:id="R217743b635564044"/>
    <p:sldId xmlns:r="http://schemas.openxmlformats.org/officeDocument/2006/relationships" id="259" r:id="Ra1fe1435011a436c"/>
    <p:sldId xmlns:r="http://schemas.openxmlformats.org/officeDocument/2006/relationships" id="260" r:id="R0d6a0d3784184752"/>
    <p:sldId xmlns:r="http://schemas.openxmlformats.org/officeDocument/2006/relationships" id="261" r:id="R650bad42d21c4570"/>
    <p:sldId xmlns:r="http://schemas.openxmlformats.org/officeDocument/2006/relationships" id="262" r:id="Rb32bb44082274d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6bbf923d5d4244" /><Relationship Type="http://schemas.openxmlformats.org/officeDocument/2006/relationships/slide" Target="/ppt/slides/slide1.xml" Id="Rc80fd81cdf0c4200" /><Relationship Type="http://schemas.openxmlformats.org/officeDocument/2006/relationships/slide" Target="/ppt/slides/slide2.xml" Id="R5809dcef52ba4f9d" /><Relationship Type="http://schemas.openxmlformats.org/officeDocument/2006/relationships/slide" Target="/ppt/slides/slide3.xml" Id="R217743b635564044" /><Relationship Type="http://schemas.openxmlformats.org/officeDocument/2006/relationships/slide" Target="/ppt/slides/slide4.xml" Id="Ra1fe1435011a436c" /><Relationship Type="http://schemas.openxmlformats.org/officeDocument/2006/relationships/slide" Target="/ppt/slides/slide5.xml" Id="R0d6a0d3784184752" /><Relationship Type="http://schemas.openxmlformats.org/officeDocument/2006/relationships/slide" Target="/ppt/slides/slide6.xml" Id="R650bad42d21c4570" /><Relationship Type="http://schemas.openxmlformats.org/officeDocument/2006/relationships/slide" Target="/ppt/slides/slide7.xml" Id="Rb32bb44082274d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c65e3321f545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5edf9771b4e3f" /><Relationship Type="http://schemas.openxmlformats.org/officeDocument/2006/relationships/theme" Target="/ppt/slideMasters/theme/theme1.xml" Id="R8b086846082147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15edf9771b4e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901db69d943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648e3b27c45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92e8923064f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d15034c4645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4289ba7f14f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bae8c1df94b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86eb864e047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VEIT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VEIT HOLDING AS ble etablert [år] og holder til i Rennebu.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EITHUN VEMUND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7398 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42 10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vvs@hagenstad.no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894 319 062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VEIT HOLDING AS</a:t>
            </a:r>
          </a:p>
        </p:txBody>
      </p:sp>
    </p:spTree>
  </p:cSld>
  <p:clrMapOvr>
    <a:masterClrMapping xmlns:a="http://schemas.openxmlformats.org/drawingml/2006/main"/>
  </p:clrMapOvr>
</p:sld>
</file>