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bfec4a5534f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3ea1eb025e40f9"/>
  </p:sldMasterIdLst>
  <p:sldIdLst>
    <p:sldId xmlns:r="http://schemas.openxmlformats.org/officeDocument/2006/relationships" id="256" r:id="R24f2e32665934d6f"/>
    <p:sldId xmlns:r="http://schemas.openxmlformats.org/officeDocument/2006/relationships" id="257" r:id="Ra5d401cee04d45c0"/>
    <p:sldId xmlns:r="http://schemas.openxmlformats.org/officeDocument/2006/relationships" id="258" r:id="R726cb708986042c4"/>
    <p:sldId xmlns:r="http://schemas.openxmlformats.org/officeDocument/2006/relationships" id="259" r:id="R176756ec98524285"/>
    <p:sldId xmlns:r="http://schemas.openxmlformats.org/officeDocument/2006/relationships" id="260" r:id="R5646954ab02e48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ea1eb025e40f9" /><Relationship Type="http://schemas.openxmlformats.org/officeDocument/2006/relationships/slide" Target="/ppt/slides/slide1.xml" Id="R24f2e32665934d6f" /><Relationship Type="http://schemas.openxmlformats.org/officeDocument/2006/relationships/slide" Target="/ppt/slides/slide2.xml" Id="Ra5d401cee04d45c0" /><Relationship Type="http://schemas.openxmlformats.org/officeDocument/2006/relationships/slide" Target="/ppt/slides/slide3.xml" Id="R726cb708986042c4" /><Relationship Type="http://schemas.openxmlformats.org/officeDocument/2006/relationships/slide" Target="/ppt/slides/slide4.xml" Id="R176756ec98524285" /><Relationship Type="http://schemas.openxmlformats.org/officeDocument/2006/relationships/slide" Target="/ppt/slides/slide5.xml" Id="R5646954ab02e48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0a532c81847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d64a716b24a50" /><Relationship Type="http://schemas.openxmlformats.org/officeDocument/2006/relationships/theme" Target="/ppt/slideMasters/theme/theme1.xml" Id="R0c120caaca0d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d64a716b24a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8ac1433c441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6f225e654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5f6325aaa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989a018ec48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398cc90ea41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894 198 982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MHS AS</a:t>
            </a:r>
          </a:p>
        </p:txBody>
      </p:sp>
    </p:spTree>
  </p:cSld>
  <p:clrMapOvr>
    <a:masterClrMapping xmlns:a="http://schemas.openxmlformats.org/drawingml/2006/main"/>
  </p:clrMapOvr>
</p:sld>
</file>