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0dd1b4848b45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f6165c4a9440db"/>
  </p:sldMasterIdLst>
  <p:sldIdLst>
    <p:sldId xmlns:r="http://schemas.openxmlformats.org/officeDocument/2006/relationships" id="256" r:id="R1515362780cf4b1d"/>
    <p:sldId xmlns:r="http://schemas.openxmlformats.org/officeDocument/2006/relationships" id="257" r:id="R88f3389154eb4bd9"/>
    <p:sldId xmlns:r="http://schemas.openxmlformats.org/officeDocument/2006/relationships" id="258" r:id="Rf0a7ae3040b94050"/>
    <p:sldId xmlns:r="http://schemas.openxmlformats.org/officeDocument/2006/relationships" id="259" r:id="Rdea29510f6e745fa"/>
    <p:sldId xmlns:r="http://schemas.openxmlformats.org/officeDocument/2006/relationships" id="260" r:id="Rf001fe86f34641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f6165c4a9440db" /><Relationship Type="http://schemas.openxmlformats.org/officeDocument/2006/relationships/slide" Target="/ppt/slides/slide1.xml" Id="R1515362780cf4b1d" /><Relationship Type="http://schemas.openxmlformats.org/officeDocument/2006/relationships/slide" Target="/ppt/slides/slide2.xml" Id="R88f3389154eb4bd9" /><Relationship Type="http://schemas.openxmlformats.org/officeDocument/2006/relationships/slide" Target="/ppt/slides/slide3.xml" Id="Rf0a7ae3040b94050" /><Relationship Type="http://schemas.openxmlformats.org/officeDocument/2006/relationships/slide" Target="/ppt/slides/slide4.xml" Id="Rdea29510f6e745fa" /><Relationship Type="http://schemas.openxmlformats.org/officeDocument/2006/relationships/slide" Target="/ppt/slides/slide5.xml" Id="Rf001fe86f34641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50203a07e74e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cda165f594760" /><Relationship Type="http://schemas.openxmlformats.org/officeDocument/2006/relationships/theme" Target="/ppt/slideMasters/theme/theme1.xml" Id="R3b6edfae65e343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6cda165f5947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c934c5e1944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39f6773674f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54e3b8dda4b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52b1075ae4c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c34a2c1f842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TOBROR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TOBROR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TOBROR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TOBROR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TOBROR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TOBROR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894 170 972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TOBROR BYGG AS</a:t>
            </a:r>
          </a:p>
        </p:txBody>
      </p:sp>
    </p:spTree>
  </p:cSld>
  <p:clrMapOvr>
    <a:masterClrMapping xmlns:a="http://schemas.openxmlformats.org/drawingml/2006/main"/>
  </p:clrMapOvr>
</p:sld>
</file>