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6fd82cf9b444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b09319a79940b0"/>
  </p:sldMasterIdLst>
  <p:sldIdLst>
    <p:sldId xmlns:r="http://schemas.openxmlformats.org/officeDocument/2006/relationships" id="256" r:id="R92e2ff14d56543b2"/>
    <p:sldId xmlns:r="http://schemas.openxmlformats.org/officeDocument/2006/relationships" id="257" r:id="R45d7192a988e491d"/>
    <p:sldId xmlns:r="http://schemas.openxmlformats.org/officeDocument/2006/relationships" id="258" r:id="R0fb4ffdd86da4f56"/>
    <p:sldId xmlns:r="http://schemas.openxmlformats.org/officeDocument/2006/relationships" id="259" r:id="Rd8157cdef4844b67"/>
    <p:sldId xmlns:r="http://schemas.openxmlformats.org/officeDocument/2006/relationships" id="260" r:id="Rc2aece7b43a7401e"/>
    <p:sldId xmlns:r="http://schemas.openxmlformats.org/officeDocument/2006/relationships" id="261" r:id="R23bca29b8d154047"/>
    <p:sldId xmlns:r="http://schemas.openxmlformats.org/officeDocument/2006/relationships" id="262" r:id="R078161c5a6f746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b09319a79940b0" /><Relationship Type="http://schemas.openxmlformats.org/officeDocument/2006/relationships/slide" Target="/ppt/slides/slide1.xml" Id="R92e2ff14d56543b2" /><Relationship Type="http://schemas.openxmlformats.org/officeDocument/2006/relationships/slide" Target="/ppt/slides/slide2.xml" Id="R45d7192a988e491d" /><Relationship Type="http://schemas.openxmlformats.org/officeDocument/2006/relationships/slide" Target="/ppt/slides/slide3.xml" Id="R0fb4ffdd86da4f56" /><Relationship Type="http://schemas.openxmlformats.org/officeDocument/2006/relationships/slide" Target="/ppt/slides/slide4.xml" Id="Rd8157cdef4844b67" /><Relationship Type="http://schemas.openxmlformats.org/officeDocument/2006/relationships/slide" Target="/ppt/slides/slide5.xml" Id="Rc2aece7b43a7401e" /><Relationship Type="http://schemas.openxmlformats.org/officeDocument/2006/relationships/slide" Target="/ppt/slides/slide6.xml" Id="R23bca29b8d154047" /><Relationship Type="http://schemas.openxmlformats.org/officeDocument/2006/relationships/slide" Target="/ppt/slides/slide7.xml" Id="R078161c5a6f746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87bc9937144b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edf4125b3468d" /><Relationship Type="http://schemas.openxmlformats.org/officeDocument/2006/relationships/theme" Target="/ppt/slideMasters/theme/theme1.xml" Id="Rd79e872fd1d840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2edf4125b346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990877a1145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7f81af5134b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586967e934e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8cce9bc5948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2e5416b674e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0467c0bd04c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a8641241c4c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ENERGY VENTURES II 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ENERGY VENTURES II 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ENERGY VENTURES II 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ENERGY VENTURES II 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ENERGY VENTURES II 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ENERGY VENTURES II 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−616 415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108 795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ENERGY VENTURES II 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MELBERG MANAGEMENT AS  –  22,3 %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ENERGY VENTURES HOLDING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TRISTAR INVEST AS  –  12,3 %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GAMMAN INVEST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PROJECT RYAN AS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PERITUS ADVISORS AS  –  8,5 %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ENERGY VENTURES II 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894 085 002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ENERGY VENTURES II B AS</a:t>
            </a:r>
          </a:p>
        </p:txBody>
      </p:sp>
    </p:spTree>
  </p:cSld>
  <p:clrMapOvr>
    <a:masterClrMapping xmlns:a="http://schemas.openxmlformats.org/drawingml/2006/main"/>
  </p:clrMapOvr>
</p:sld>
</file>