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314a5ad7f648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b5340444874e9e"/>
  </p:sldMasterIdLst>
  <p:sldIdLst>
    <p:sldId xmlns:r="http://schemas.openxmlformats.org/officeDocument/2006/relationships" id="256" r:id="Rbb39bfdcbfaa424a"/>
    <p:sldId xmlns:r="http://schemas.openxmlformats.org/officeDocument/2006/relationships" id="257" r:id="R2af41fa1aac447f0"/>
    <p:sldId xmlns:r="http://schemas.openxmlformats.org/officeDocument/2006/relationships" id="258" r:id="Re87e646a03174470"/>
    <p:sldId xmlns:r="http://schemas.openxmlformats.org/officeDocument/2006/relationships" id="259" r:id="R7ae7370408704f80"/>
    <p:sldId xmlns:r="http://schemas.openxmlformats.org/officeDocument/2006/relationships" id="260" r:id="Rb3d4efb3e35f4333"/>
    <p:sldId xmlns:r="http://schemas.openxmlformats.org/officeDocument/2006/relationships" id="261" r:id="R590d03c20ba54917"/>
    <p:sldId xmlns:r="http://schemas.openxmlformats.org/officeDocument/2006/relationships" id="262" r:id="R901d798090df41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b5340444874e9e" /><Relationship Type="http://schemas.openxmlformats.org/officeDocument/2006/relationships/slide" Target="/ppt/slides/slide1.xml" Id="Rbb39bfdcbfaa424a" /><Relationship Type="http://schemas.openxmlformats.org/officeDocument/2006/relationships/slide" Target="/ppt/slides/slide2.xml" Id="R2af41fa1aac447f0" /><Relationship Type="http://schemas.openxmlformats.org/officeDocument/2006/relationships/slide" Target="/ppt/slides/slide3.xml" Id="Re87e646a03174470" /><Relationship Type="http://schemas.openxmlformats.org/officeDocument/2006/relationships/slide" Target="/ppt/slides/slide4.xml" Id="R7ae7370408704f80" /><Relationship Type="http://schemas.openxmlformats.org/officeDocument/2006/relationships/slide" Target="/ppt/slides/slide5.xml" Id="Rb3d4efb3e35f4333" /><Relationship Type="http://schemas.openxmlformats.org/officeDocument/2006/relationships/slide" Target="/ppt/slides/slide6.xml" Id="R590d03c20ba54917" /><Relationship Type="http://schemas.openxmlformats.org/officeDocument/2006/relationships/slide" Target="/ppt/slides/slide7.xml" Id="R901d798090df41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d54f456c8b4a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e68d4bf214389" /><Relationship Type="http://schemas.openxmlformats.org/officeDocument/2006/relationships/theme" Target="/ppt/slideMasters/theme/theme1.xml" Id="Rf6478dbde4e64a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ae68d4bf2143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97447bf9234c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3b4a7f8a9249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e4d60df4f46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f5e01f51844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b8fce7cfc4f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71adc692a040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00a18b5984f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PAHLIMI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PAHLIMI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PAHLIMI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PAHLIMI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PAHLIMI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PAHLIMI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−125 469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−125 514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−243 028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74 951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PAHLIMI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PAHLE KRISTOFFER LIMI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PAHLIMI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Marselis' gate 35A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post@jazzmontor.no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www.jazzmontor.no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893 793 402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PAHLIMI AS</a:t>
            </a:r>
          </a:p>
        </p:txBody>
      </p:sp>
    </p:spTree>
  </p:cSld>
  <p:clrMapOvr>
    <a:masterClrMapping xmlns:a="http://schemas.openxmlformats.org/drawingml/2006/main"/>
  </p:clrMapOvr>
</p:sld>
</file>