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310bc0fcc94a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c7301669e44148"/>
  </p:sldMasterIdLst>
  <p:sldIdLst>
    <p:sldId xmlns:r="http://schemas.openxmlformats.org/officeDocument/2006/relationships" id="256" r:id="Rcb12d8be3c674051"/>
    <p:sldId xmlns:r="http://schemas.openxmlformats.org/officeDocument/2006/relationships" id="257" r:id="R5e91e6535f8e42e9"/>
    <p:sldId xmlns:r="http://schemas.openxmlformats.org/officeDocument/2006/relationships" id="258" r:id="Rc6d107b304dd437b"/>
    <p:sldId xmlns:r="http://schemas.openxmlformats.org/officeDocument/2006/relationships" id="259" r:id="R225ed99e71ce4e8c"/>
    <p:sldId xmlns:r="http://schemas.openxmlformats.org/officeDocument/2006/relationships" id="260" r:id="R7f8edceee2e14919"/>
    <p:sldId xmlns:r="http://schemas.openxmlformats.org/officeDocument/2006/relationships" id="261" r:id="Rf9a3dbbd38d34dd2"/>
    <p:sldId xmlns:r="http://schemas.openxmlformats.org/officeDocument/2006/relationships" id="262" r:id="Re90161d8cae844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c7301669e44148" /><Relationship Type="http://schemas.openxmlformats.org/officeDocument/2006/relationships/slide" Target="/ppt/slides/slide1.xml" Id="Rcb12d8be3c674051" /><Relationship Type="http://schemas.openxmlformats.org/officeDocument/2006/relationships/slide" Target="/ppt/slides/slide2.xml" Id="R5e91e6535f8e42e9" /><Relationship Type="http://schemas.openxmlformats.org/officeDocument/2006/relationships/slide" Target="/ppt/slides/slide3.xml" Id="Rc6d107b304dd437b" /><Relationship Type="http://schemas.openxmlformats.org/officeDocument/2006/relationships/slide" Target="/ppt/slides/slide4.xml" Id="R225ed99e71ce4e8c" /><Relationship Type="http://schemas.openxmlformats.org/officeDocument/2006/relationships/slide" Target="/ppt/slides/slide5.xml" Id="R7f8edceee2e14919" /><Relationship Type="http://schemas.openxmlformats.org/officeDocument/2006/relationships/slide" Target="/ppt/slides/slide6.xml" Id="Rf9a3dbbd38d34dd2" /><Relationship Type="http://schemas.openxmlformats.org/officeDocument/2006/relationships/slide" Target="/ppt/slides/slide7.xml" Id="Re90161d8cae844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a7af0912164b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6435124c3e4457" /><Relationship Type="http://schemas.openxmlformats.org/officeDocument/2006/relationships/theme" Target="/ppt/slideMasters/theme/theme1.xml" Id="Rf6c3fde80df445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6435124c3e44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a30abc198242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73e7d60acd44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5267fad80c4a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c7cba50d0c45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cee89df40145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5df88073964a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e131c034334f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HOTELLET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HOTELLET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HOTELLET AS ble etablert [år] og holder til i Rissa.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HOTELLET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HOTELLET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HOTELLET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1 821 538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−1 673 602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−1 301 827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−134 463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1 216 323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HOTELLET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RISSA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HOTELLET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7100 Rissa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85 21 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893 481 362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HOTELLET AS</a:t>
            </a:r>
          </a:p>
        </p:txBody>
      </p:sp>
    </p:spTree>
  </p:cSld>
  <p:clrMapOvr>
    <a:masterClrMapping xmlns:a="http://schemas.openxmlformats.org/drawingml/2006/main"/>
  </p:clrMapOvr>
</p:sld>
</file>