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9a9c69f41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9c50218cc4890"/>
  </p:sldMasterIdLst>
  <p:sldIdLst>
    <p:sldId xmlns:r="http://schemas.openxmlformats.org/officeDocument/2006/relationships" id="256" r:id="Re1d17723f4124093"/>
    <p:sldId xmlns:r="http://schemas.openxmlformats.org/officeDocument/2006/relationships" id="257" r:id="R1a5c1371f4504b82"/>
    <p:sldId xmlns:r="http://schemas.openxmlformats.org/officeDocument/2006/relationships" id="258" r:id="Ra3b8f605621e49f8"/>
    <p:sldId xmlns:r="http://schemas.openxmlformats.org/officeDocument/2006/relationships" id="259" r:id="Rba24c7b68def4b20"/>
    <p:sldId xmlns:r="http://schemas.openxmlformats.org/officeDocument/2006/relationships" id="260" r:id="R49390a404528423d"/>
    <p:sldId xmlns:r="http://schemas.openxmlformats.org/officeDocument/2006/relationships" id="261" r:id="R676a2d75bece4d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9c50218cc4890" /><Relationship Type="http://schemas.openxmlformats.org/officeDocument/2006/relationships/slide" Target="/ppt/slides/slide1.xml" Id="Re1d17723f4124093" /><Relationship Type="http://schemas.openxmlformats.org/officeDocument/2006/relationships/slide" Target="/ppt/slides/slide2.xml" Id="R1a5c1371f4504b82" /><Relationship Type="http://schemas.openxmlformats.org/officeDocument/2006/relationships/slide" Target="/ppt/slides/slide3.xml" Id="Ra3b8f605621e49f8" /><Relationship Type="http://schemas.openxmlformats.org/officeDocument/2006/relationships/slide" Target="/ppt/slides/slide4.xml" Id="Rba24c7b68def4b20" /><Relationship Type="http://schemas.openxmlformats.org/officeDocument/2006/relationships/slide" Target="/ppt/slides/slide5.xml" Id="R49390a404528423d" /><Relationship Type="http://schemas.openxmlformats.org/officeDocument/2006/relationships/slide" Target="/ppt/slides/slide6.xml" Id="R676a2d75bece4d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339802712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c5e8959434bef" /><Relationship Type="http://schemas.openxmlformats.org/officeDocument/2006/relationships/theme" Target="/ppt/slideMasters/theme/theme1.xml" Id="R5ac68e2aed25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c5e895943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879b13e1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1f58357b9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1dbd2ac6d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ba364aaf4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dc45ba8a1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f9b5a15eb49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TRADEINVEST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TRADEINVEST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893 320 202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TRADEINVEST AS</a:t>
            </a:r>
          </a:p>
        </p:txBody>
      </p:sp>
    </p:spTree>
  </p:cSld>
  <p:clrMapOvr>
    <a:masterClrMapping xmlns:a="http://schemas.openxmlformats.org/drawingml/2006/main"/>
  </p:clrMapOvr>
</p:sld>
</file>